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3" r:id="rId4"/>
    <p:sldId id="258" r:id="rId5"/>
    <p:sldId id="274" r:id="rId6"/>
    <p:sldId id="275" r:id="rId7"/>
    <p:sldId id="276" r:id="rId8"/>
    <p:sldId id="268" r:id="rId9"/>
  </p:sldIdLst>
  <p:sldSz cx="12192000" cy="6858000"/>
  <p:notesSz cx="6858000" cy="9144000"/>
  <p:embeddedFontLst>
    <p:embeddedFont>
      <p:font typeface="Anton" pitchFamily="2" charset="77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Poppins" pitchFamily="2" charset="77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  <p15:guide id="3" pos="528">
          <p15:clr>
            <a:srgbClr val="9AA0A6"/>
          </p15:clr>
        </p15:guide>
        <p15:guide id="4" orient="horz" pos="230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sVMYZVJsLNiy7W4Iu6TvY7iIU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E598"/>
    <a:srgbClr val="1D4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7A7345-FCAE-4028-B736-703C6FDBD672}">
  <a:tblStyle styleId="{297A7345-FCAE-4028-B736-703C6FDBD6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6"/>
    <p:restoredTop sz="94670"/>
  </p:normalViewPr>
  <p:slideViewPr>
    <p:cSldViewPr snapToGrid="0">
      <p:cViewPr varScale="1">
        <p:scale>
          <a:sx n="117" d="100"/>
          <a:sy n="117" d="100"/>
        </p:scale>
        <p:origin x="208" y="368"/>
      </p:cViewPr>
      <p:guideLst>
        <p:guide orient="horz" pos="2160"/>
        <p:guide pos="3840"/>
        <p:guide pos="528"/>
        <p:guide orient="horz" pos="2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1628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341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0004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6760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4d054c089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gd4d054c08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ctrTitle"/>
          </p:nvPr>
        </p:nvSpPr>
        <p:spPr>
          <a:xfrm>
            <a:off x="1355271" y="2879838"/>
            <a:ext cx="9481457" cy="109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“CONTAR TU PROYECTO”</a:t>
            </a: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B0C410-7C89-044F-BC47-878A231B0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ctrTitle"/>
          </p:nvPr>
        </p:nvSpPr>
        <p:spPr>
          <a:xfrm>
            <a:off x="786485" y="1333723"/>
            <a:ext cx="7096500" cy="4190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Es importante contar la información de manera clara, precisa y estructurada. Para eso hay que armar un discurso simple, contundente y breve que cuente los puntos más importantes de tu idea</a:t>
            </a:r>
            <a:endParaRPr sz="5800" dirty="0">
              <a:solidFill>
                <a:schemeClr val="tx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ctrTitle"/>
          </p:nvPr>
        </p:nvSpPr>
        <p:spPr>
          <a:xfrm>
            <a:off x="805533" y="1436915"/>
            <a:ext cx="9486229" cy="438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s-AR" sz="3000" b="1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En no más de tres minutos, deberías:</a:t>
            </a:r>
            <a:b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- Transmitir con claridad el proyecto</a:t>
            </a:r>
            <a:b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- Subrayar el diferencial </a:t>
            </a:r>
            <a:b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- Generar identificación en quien escucha</a:t>
            </a:r>
            <a:b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- Resaltar las ventajas que tiene para otros</a:t>
            </a:r>
            <a:b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3000" dirty="0">
                <a:solidFill>
                  <a:schemeClr val="tx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- Despertar interés y provocar una respuesta </a:t>
            </a:r>
            <a:endParaRPr sz="5800" dirty="0">
              <a:solidFill>
                <a:schemeClr val="tx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090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94508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1 QUIÉN SOS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Tu nombre, qué </a:t>
            </a:r>
            <a:r>
              <a:rPr lang="es-AR" sz="2400" dirty="0" err="1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sabés</a:t>
            </a: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 hacer, qué camino profesional recorriste, qué te apasiona.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EB8DE5-6853-8A47-9F2C-5AB547B7D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-1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619125" y="1129619"/>
            <a:ext cx="7305675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2 DE QUÉ SE TRATA TU PROYECTO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Solo una oración que defina cuál es tu proyecto y cuál es su diferencial.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2DE9FE5-EC9A-9A4B-8242-50680955E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8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200" y="1129619"/>
            <a:ext cx="6391276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3 POR QUÉ DEBERÍA LLEVARSE A CABO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 Light"/>
                <a:cs typeface="Poppins" pitchFamily="2" charset="77"/>
                <a:sym typeface="Montserrat Light"/>
              </a:rPr>
              <a:t>Una frase que explique por qué tu proyecto es importante para la sociedad y para quien te escucha.</a:t>
            </a: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EB4D20-7289-334F-B0AF-19AD161D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542" y="-1"/>
            <a:ext cx="4710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59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838199" y="1129619"/>
            <a:ext cx="8420101" cy="459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6"/>
              <a:buFont typeface="Calibri"/>
              <a:buNone/>
            </a:pPr>
            <a: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4 DÓNDE ENCONTRARTE</a:t>
            </a: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400" b="1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	</a:t>
            </a: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br>
              <a:rPr lang="es-AR" sz="2400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</a:br>
            <a:endParaRPr sz="2400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" name="Google Shape;231;p30">
            <a:extLst>
              <a:ext uri="{FF2B5EF4-FFF2-40B4-BE49-F238E27FC236}">
                <a16:creationId xmlns:a16="http://schemas.microsoft.com/office/drawing/2014/main" id="{C923A11A-BDE8-E948-AC98-4F000CED6681}"/>
              </a:ext>
            </a:extLst>
          </p:cNvPr>
          <p:cNvSpPr txBox="1"/>
          <p:nvPr/>
        </p:nvSpPr>
        <p:spPr>
          <a:xfrm>
            <a:off x="3679372" y="2719393"/>
            <a:ext cx="4833255" cy="1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4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tumail@tucompania.com</a:t>
            </a:r>
            <a:endParaRPr sz="24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400" b="0" i="0" u="none" strike="noStrike" cap="none" dirty="0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+99  696 999 969 </a:t>
            </a:r>
            <a:endParaRPr sz="2400" dirty="0">
              <a:solidFill>
                <a:srgbClr val="98E598"/>
              </a:solidFill>
              <a:latin typeface="Poppins" pitchFamily="2" charset="77"/>
              <a:cs typeface="Poppins" pitchFamily="2" charset="77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2400" b="0" i="0" u="none" strike="noStrike" cap="none" dirty="0" err="1">
                <a:solidFill>
                  <a:srgbClr val="98E598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tucompania.com</a:t>
            </a:r>
            <a:endParaRPr sz="2400" b="0" i="0" u="none" strike="noStrike" cap="none" dirty="0">
              <a:solidFill>
                <a:srgbClr val="98E598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grpSp>
        <p:nvGrpSpPr>
          <p:cNvPr id="4" name="Google Shape;232;p30">
            <a:extLst>
              <a:ext uri="{FF2B5EF4-FFF2-40B4-BE49-F238E27FC236}">
                <a16:creationId xmlns:a16="http://schemas.microsoft.com/office/drawing/2014/main" id="{EADC1C35-DA78-5B4C-87FA-11B52EF37683}"/>
              </a:ext>
            </a:extLst>
          </p:cNvPr>
          <p:cNvGrpSpPr/>
          <p:nvPr/>
        </p:nvGrpSpPr>
        <p:grpSpPr>
          <a:xfrm>
            <a:off x="5958732" y="5108016"/>
            <a:ext cx="274555" cy="274527"/>
            <a:chOff x="812101" y="2571761"/>
            <a:chExt cx="417066" cy="417024"/>
          </a:xfrm>
        </p:grpSpPr>
        <p:sp>
          <p:nvSpPr>
            <p:cNvPr id="5" name="Google Shape;233;p30">
              <a:extLst>
                <a:ext uri="{FF2B5EF4-FFF2-40B4-BE49-F238E27FC236}">
                  <a16:creationId xmlns:a16="http://schemas.microsoft.com/office/drawing/2014/main" id="{1062E8EE-AD19-E94F-A03E-3673BED63EB7}"/>
                </a:ext>
              </a:extLst>
            </p:cNvPr>
            <p:cNvSpPr/>
            <p:nvPr/>
          </p:nvSpPr>
          <p:spPr>
            <a:xfrm>
              <a:off x="935084" y="2694744"/>
              <a:ext cx="171071" cy="171071"/>
            </a:xfrm>
            <a:custGeom>
              <a:avLst/>
              <a:gdLst/>
              <a:ahLst/>
              <a:cxnLst/>
              <a:rect l="l" t="t" r="r" b="b"/>
              <a:pathLst>
                <a:path w="8197" h="8197" extrusionOk="0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34;p30">
              <a:extLst>
                <a:ext uri="{FF2B5EF4-FFF2-40B4-BE49-F238E27FC236}">
                  <a16:creationId xmlns:a16="http://schemas.microsoft.com/office/drawing/2014/main" id="{C0C8ADE3-4288-1949-A0F5-C6B6F349763B}"/>
                </a:ext>
              </a:extLst>
            </p:cNvPr>
            <p:cNvSpPr/>
            <p:nvPr/>
          </p:nvSpPr>
          <p:spPr>
            <a:xfrm>
              <a:off x="860977" y="2620616"/>
              <a:ext cx="319311" cy="319290"/>
            </a:xfrm>
            <a:custGeom>
              <a:avLst/>
              <a:gdLst/>
              <a:ahLst/>
              <a:cxnLst/>
              <a:rect l="l" t="t" r="r" b="b"/>
              <a:pathLst>
                <a:path w="15300" h="15299" extrusionOk="0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35;p30">
              <a:extLst>
                <a:ext uri="{FF2B5EF4-FFF2-40B4-BE49-F238E27FC236}">
                  <a16:creationId xmlns:a16="http://schemas.microsoft.com/office/drawing/2014/main" id="{4CF15DD0-A939-A146-83AA-C045BD5D45B2}"/>
                </a:ext>
              </a:extLst>
            </p:cNvPr>
            <p:cNvSpPr/>
            <p:nvPr/>
          </p:nvSpPr>
          <p:spPr>
            <a:xfrm>
              <a:off x="812101" y="2571761"/>
              <a:ext cx="417066" cy="417024"/>
            </a:xfrm>
            <a:custGeom>
              <a:avLst/>
              <a:gdLst/>
              <a:ahLst/>
              <a:cxnLst/>
              <a:rect l="l" t="t" r="r" b="b"/>
              <a:pathLst>
                <a:path w="19984" h="19982" extrusionOk="0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36;p30">
              <a:extLst>
                <a:ext uri="{FF2B5EF4-FFF2-40B4-BE49-F238E27FC236}">
                  <a16:creationId xmlns:a16="http://schemas.microsoft.com/office/drawing/2014/main" id="{AE6A63DE-ADD3-8843-A7A0-9ECFD9B0B44B}"/>
                </a:ext>
              </a:extLst>
            </p:cNvPr>
            <p:cNvSpPr/>
            <p:nvPr/>
          </p:nvSpPr>
          <p:spPr>
            <a:xfrm>
              <a:off x="1081712" y="2670306"/>
              <a:ext cx="48878" cy="48898"/>
            </a:xfrm>
            <a:custGeom>
              <a:avLst/>
              <a:gdLst/>
              <a:ahLst/>
              <a:cxnLst/>
              <a:rect l="l" t="t" r="r" b="b"/>
              <a:pathLst>
                <a:path w="2342" h="2343" extrusionOk="0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237;p30">
            <a:extLst>
              <a:ext uri="{FF2B5EF4-FFF2-40B4-BE49-F238E27FC236}">
                <a16:creationId xmlns:a16="http://schemas.microsoft.com/office/drawing/2014/main" id="{E4A349BC-A8DF-D043-82BB-FB78AA4280B3}"/>
              </a:ext>
            </a:extLst>
          </p:cNvPr>
          <p:cNvGrpSpPr/>
          <p:nvPr/>
        </p:nvGrpSpPr>
        <p:grpSpPr>
          <a:xfrm>
            <a:off x="6484886" y="5120941"/>
            <a:ext cx="274527" cy="274527"/>
            <a:chOff x="1323129" y="2571761"/>
            <a:chExt cx="417024" cy="417024"/>
          </a:xfrm>
        </p:grpSpPr>
        <p:sp>
          <p:nvSpPr>
            <p:cNvPr id="10" name="Google Shape;238;p30">
              <a:extLst>
                <a:ext uri="{FF2B5EF4-FFF2-40B4-BE49-F238E27FC236}">
                  <a16:creationId xmlns:a16="http://schemas.microsoft.com/office/drawing/2014/main" id="{6646D46B-67FF-8C4A-84CC-13A19B1712BF}"/>
                </a:ext>
              </a:extLst>
            </p:cNvPr>
            <p:cNvSpPr/>
            <p:nvPr/>
          </p:nvSpPr>
          <p:spPr>
            <a:xfrm>
              <a:off x="1385007" y="2719183"/>
              <a:ext cx="73337" cy="219907"/>
            </a:xfrm>
            <a:custGeom>
              <a:avLst/>
              <a:gdLst/>
              <a:ahLst/>
              <a:cxnLst/>
              <a:rect l="l" t="t" r="r" b="b"/>
              <a:pathLst>
                <a:path w="3514" h="10537" extrusionOk="0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39;p30">
              <a:extLst>
                <a:ext uri="{FF2B5EF4-FFF2-40B4-BE49-F238E27FC236}">
                  <a16:creationId xmlns:a16="http://schemas.microsoft.com/office/drawing/2014/main" id="{E8B011C2-0B21-DE47-BD60-67887566A295}"/>
                </a:ext>
              </a:extLst>
            </p:cNvPr>
            <p:cNvSpPr/>
            <p:nvPr/>
          </p:nvSpPr>
          <p:spPr>
            <a:xfrm>
              <a:off x="1385007" y="2621430"/>
              <a:ext cx="73337" cy="73337"/>
            </a:xfrm>
            <a:custGeom>
              <a:avLst/>
              <a:gdLst/>
              <a:ahLst/>
              <a:cxnLst/>
              <a:rect l="l" t="t" r="r" b="b"/>
              <a:pathLst>
                <a:path w="3514" h="3514" extrusionOk="0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40;p30">
              <a:extLst>
                <a:ext uri="{FF2B5EF4-FFF2-40B4-BE49-F238E27FC236}">
                  <a16:creationId xmlns:a16="http://schemas.microsoft.com/office/drawing/2014/main" id="{E3CF677C-5472-3940-A09A-5EDC114F3F9C}"/>
                </a:ext>
              </a:extLst>
            </p:cNvPr>
            <p:cNvSpPr/>
            <p:nvPr/>
          </p:nvSpPr>
          <p:spPr>
            <a:xfrm>
              <a:off x="1482759" y="2718786"/>
              <a:ext cx="195510" cy="220304"/>
            </a:xfrm>
            <a:custGeom>
              <a:avLst/>
              <a:gdLst/>
              <a:ahLst/>
              <a:cxnLst/>
              <a:rect l="l" t="t" r="r" b="b"/>
              <a:pathLst>
                <a:path w="9368" h="10556" extrusionOk="0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41;p30">
              <a:extLst>
                <a:ext uri="{FF2B5EF4-FFF2-40B4-BE49-F238E27FC236}">
                  <a16:creationId xmlns:a16="http://schemas.microsoft.com/office/drawing/2014/main" id="{A2147448-DD69-0D4D-968F-1896B1C8B189}"/>
                </a:ext>
              </a:extLst>
            </p:cNvPr>
            <p:cNvSpPr/>
            <p:nvPr/>
          </p:nvSpPr>
          <p:spPr>
            <a:xfrm>
              <a:off x="1323129" y="2571761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242;p30">
            <a:extLst>
              <a:ext uri="{FF2B5EF4-FFF2-40B4-BE49-F238E27FC236}">
                <a16:creationId xmlns:a16="http://schemas.microsoft.com/office/drawing/2014/main" id="{3A9259C6-91B0-CF45-829F-0CEB4E3128DF}"/>
              </a:ext>
            </a:extLst>
          </p:cNvPr>
          <p:cNvSpPr/>
          <p:nvPr/>
        </p:nvSpPr>
        <p:spPr>
          <a:xfrm>
            <a:off x="5432580" y="5120915"/>
            <a:ext cx="274553" cy="274553"/>
          </a:xfrm>
          <a:custGeom>
            <a:avLst/>
            <a:gdLst/>
            <a:ahLst/>
            <a:cxnLst/>
            <a:rect l="l" t="t" r="r" b="b"/>
            <a:pathLst>
              <a:path w="19982" h="19982" extrusionOk="0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8022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E598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4d054c089_1_1"/>
          <p:cNvSpPr txBox="1">
            <a:spLocks noGrp="1"/>
          </p:cNvSpPr>
          <p:nvPr>
            <p:ph type="ctrTitle"/>
          </p:nvPr>
        </p:nvSpPr>
        <p:spPr>
          <a:xfrm>
            <a:off x="1524000" y="2326434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  <a:t>¡Muchas gracias!</a:t>
            </a:r>
            <a:br>
              <a:rPr lang="es-AR" dirty="0">
                <a:solidFill>
                  <a:schemeClr val="tx1"/>
                </a:solidFill>
                <a:latin typeface="Anton" pitchFamily="2" charset="77"/>
                <a:ea typeface="Montserrat"/>
                <a:cs typeface="Montserrat"/>
                <a:sym typeface="Montserrat"/>
              </a:rPr>
            </a:br>
            <a:endParaRPr dirty="0">
              <a:solidFill>
                <a:schemeClr val="tx1"/>
              </a:solidFill>
              <a:latin typeface="Anton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501C95-7EDA-B74B-894D-81ACE8A21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21" y="4657904"/>
            <a:ext cx="2621155" cy="11582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85</Words>
  <Application>Microsoft Macintosh PowerPoint</Application>
  <PresentationFormat>Widescreen</PresentationFormat>
  <Paragraphs>15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Anton</vt:lpstr>
      <vt:lpstr>Calibri</vt:lpstr>
      <vt:lpstr>Poppins</vt:lpstr>
      <vt:lpstr>Arial</vt:lpstr>
      <vt:lpstr>Tema de Office</vt:lpstr>
      <vt:lpstr>“CONTAR TU PROYECTO”</vt:lpstr>
      <vt:lpstr>Es importante contar la información de manera clara, precisa y estructurada. Para eso hay que armar un discurso simple, contundente y breve que cuente los puntos más importantes de tu idea</vt:lpstr>
      <vt:lpstr>En no más de tres minutos, deberías: - Transmitir con claridad el proyecto - Subrayar el diferencial  - Generar identificación en quien escucha - Resaltar las ventajas que tiene para otros - Despertar interés y provocar una respuesta </vt:lpstr>
      <vt:lpstr>1 QUIÉN SOS   Tu nombre, qué sabés hacer, qué camino profesional recorriste, qué te apasiona.</vt:lpstr>
      <vt:lpstr>2 DE QUÉ SE TRATA TU PROYECTO   Solo una oración que defina cuál es tu proyecto y cuál es su diferencial.</vt:lpstr>
      <vt:lpstr>3 POR QUÉ DEBERÍA LLEVARSE A CABO   Una frase que explique por qué tu proyecto es importante para la sociedad y para quien te escucha.</vt:lpstr>
      <vt:lpstr>4 DÓNDE ENCONTRARTE     </vt:lpstr>
      <vt:lpstr>¡Muchas 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“El dossier de proyecto”</dc:title>
  <dc:creator>Microsoft Office User</dc:creator>
  <cp:lastModifiedBy>Microsoft Office User</cp:lastModifiedBy>
  <cp:revision>24</cp:revision>
  <dcterms:created xsi:type="dcterms:W3CDTF">2021-05-05T20:16:50Z</dcterms:created>
  <dcterms:modified xsi:type="dcterms:W3CDTF">2024-10-08T12:33:41Z</dcterms:modified>
</cp:coreProperties>
</file>