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9" r:id="rId11"/>
    <p:sldId id="270" r:id="rId12"/>
    <p:sldId id="271" r:id="rId13"/>
    <p:sldId id="272" r:id="rId14"/>
    <p:sldId id="268" r:id="rId15"/>
  </p:sldIdLst>
  <p:sldSz cx="12192000" cy="6858000"/>
  <p:notesSz cx="6858000" cy="9144000"/>
  <p:embeddedFontLst>
    <p:embeddedFont>
      <p:font typeface="Anton" pitchFamily="2" charset="77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Montserrat" pitchFamily="2" charset="77"/>
      <p:regular r:id="rId22"/>
      <p:bold r:id="rId23"/>
      <p:italic r:id="rId24"/>
      <p:boldItalic r:id="rId25"/>
    </p:embeddedFont>
    <p:embeddedFont>
      <p:font typeface="Poppins" pitchFamily="2" charset="77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9AA0A6"/>
          </p15:clr>
        </p15:guide>
        <p15:guide id="2" pos="3840">
          <p15:clr>
            <a:srgbClr val="9AA0A6"/>
          </p15:clr>
        </p15:guide>
        <p15:guide id="3" pos="528">
          <p15:clr>
            <a:srgbClr val="9AA0A6"/>
          </p15:clr>
        </p15:guide>
        <p15:guide id="4" orient="horz" pos="230">
          <p15:clr>
            <a:srgbClr val="9AA0A6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jsVMYZVJsLNiy7W4Iu6TvY7iIU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E598"/>
    <a:srgbClr val="1D45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7A7345-FCAE-4028-B736-703C6FDBD672}">
  <a:tblStyle styleId="{297A7345-FCAE-4028-B736-703C6FDBD6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>
      <p:cViewPr varScale="1">
        <p:scale>
          <a:sx n="102" d="100"/>
          <a:sy n="102" d="100"/>
        </p:scale>
        <p:origin x="192" y="552"/>
      </p:cViewPr>
      <p:guideLst>
        <p:guide orient="horz" pos="2160"/>
        <p:guide pos="3840"/>
        <p:guide pos="528"/>
        <p:guide orient="horz" pos="2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4" name="Google Shape;11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d4d054c089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gd4d054c089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788272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2594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4447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98801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d4d054c089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gd4d054c089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>
            <a:spLocks noGrp="1"/>
          </p:cNvSpPr>
          <p:nvPr>
            <p:ph type="ctrTitle"/>
          </p:nvPr>
        </p:nvSpPr>
        <p:spPr>
          <a:xfrm>
            <a:off x="1355271" y="2579800"/>
            <a:ext cx="9481457" cy="109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  <a:t>“El dossier de prensa”</a:t>
            </a:r>
            <a:endParaRPr dirty="0">
              <a:solidFill>
                <a:schemeClr val="tx1"/>
              </a:solidFill>
              <a:latin typeface="Anton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AD88AC-59DC-EB48-964F-3B3BEB76C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421" y="4657904"/>
            <a:ext cx="2621155" cy="11582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ctrTitle"/>
          </p:nvPr>
        </p:nvSpPr>
        <p:spPr>
          <a:xfrm>
            <a:off x="815060" y="1653032"/>
            <a:ext cx="7096500" cy="3551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Es un documento escrito que contiene todo lo que un periodista necesita para dar a conocer y promocionar tu proyecto. Incluye toda la información imprescindible. </a:t>
            </a:r>
            <a:endParaRPr sz="5800" dirty="0">
              <a:solidFill>
                <a:schemeClr val="tx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6945086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1 INFORMACIÓN SOBRE LA OBRA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- nombre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- género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- público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- duración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- autor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- director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- </a:t>
            </a: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etc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60E1AED-25DD-4F40-B789-9650A44453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21" r="37461"/>
          <a:stretch/>
        </p:blipFill>
        <p:spPr>
          <a:xfrm>
            <a:off x="7718605" y="0"/>
            <a:ext cx="44733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5910943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2 SINOPSIS DE LA OBRA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Calibri"/>
              <a:buNone/>
            </a:pP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No más de diez líneas que cuentan de qué se trata el proyecto y cuál es su concepto fundamental.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F12CC27-C846-5545-B6F5-090810BCE7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" t="-833" r="37819" b="833"/>
          <a:stretch/>
        </p:blipFill>
        <p:spPr>
          <a:xfrm>
            <a:off x="7266673" y="-87684"/>
            <a:ext cx="4925327" cy="69456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>
            <a:spLocks noGrp="1"/>
          </p:cNvSpPr>
          <p:nvPr>
            <p:ph type="title"/>
          </p:nvPr>
        </p:nvSpPr>
        <p:spPr>
          <a:xfrm>
            <a:off x="905864" y="1620361"/>
            <a:ext cx="5375874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3 FICHA TÉCNICA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Listado completo de quienes participan de la obra.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87FE8B0-69C4-C943-B5FA-B0616B813A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 l="5111" r="5600"/>
          <a:stretch/>
        </p:blipFill>
        <p:spPr>
          <a:xfrm>
            <a:off x="7559606" y="0"/>
            <a:ext cx="4632394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63D3589-7AC1-E549-A06D-1C43095A5936}"/>
              </a:ext>
            </a:extLst>
          </p:cNvPr>
          <p:cNvSpPr txBox="1"/>
          <p:nvPr/>
        </p:nvSpPr>
        <p:spPr>
          <a:xfrm>
            <a:off x="7797732" y="638876"/>
            <a:ext cx="2328863" cy="558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bg1"/>
                </a:solidFill>
                <a:latin typeface="Montserrat" pitchFamily="2" charset="77"/>
              </a:rPr>
              <a:t>Director:</a:t>
            </a:r>
          </a:p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bg1"/>
                </a:solidFill>
                <a:latin typeface="Montserrat" pitchFamily="2" charset="77"/>
              </a:rPr>
              <a:t>Autor:</a:t>
            </a:r>
          </a:p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bg1"/>
                </a:solidFill>
                <a:latin typeface="Montserrat" pitchFamily="2" charset="77"/>
              </a:rPr>
              <a:t>Intérpretes:</a:t>
            </a:r>
          </a:p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bg1"/>
                </a:solidFill>
                <a:latin typeface="Montserrat" pitchFamily="2" charset="77"/>
              </a:rPr>
              <a:t>Músicos:</a:t>
            </a:r>
          </a:p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bg1"/>
                </a:solidFill>
                <a:latin typeface="Montserrat" pitchFamily="2" charset="77"/>
              </a:rPr>
              <a:t>Escenografía:</a:t>
            </a:r>
          </a:p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bg1"/>
                </a:solidFill>
                <a:latin typeface="Montserrat" pitchFamily="2" charset="77"/>
              </a:rPr>
              <a:t>Vestuario:</a:t>
            </a:r>
          </a:p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bg1"/>
                </a:solidFill>
                <a:latin typeface="Montserrat" pitchFamily="2" charset="77"/>
              </a:rPr>
              <a:t>Música original:</a:t>
            </a:r>
          </a:p>
          <a:p>
            <a:pPr>
              <a:lnSpc>
                <a:spcPct val="150000"/>
              </a:lnSpc>
            </a:pPr>
            <a:endParaRPr lang="es-AR" sz="2000" dirty="0">
              <a:solidFill>
                <a:schemeClr val="bg1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endParaRPr lang="es-AR" sz="2000" dirty="0">
              <a:solidFill>
                <a:schemeClr val="bg1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bg1"/>
                </a:solidFill>
                <a:latin typeface="Montserrat" pitchFamily="2" charset="77"/>
              </a:rPr>
              <a:t>Iluminación:</a:t>
            </a:r>
          </a:p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bg1"/>
                </a:solidFill>
                <a:latin typeface="Montserrat" pitchFamily="2" charset="77"/>
              </a:rPr>
              <a:t>Sonido:</a:t>
            </a:r>
          </a:p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bg1"/>
                </a:solidFill>
                <a:latin typeface="Montserrat" pitchFamily="2" charset="77"/>
              </a:rPr>
              <a:t>Etc.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>
            <a:spLocks noGrp="1"/>
          </p:cNvSpPr>
          <p:nvPr>
            <p:ph type="title"/>
          </p:nvPr>
        </p:nvSpPr>
        <p:spPr>
          <a:xfrm>
            <a:off x="818017" y="994433"/>
            <a:ext cx="5627914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4 BIOGRAFÍAS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Calibri"/>
              <a:buNone/>
            </a:pP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Una breve reseña del recorrido profesional de autor/ director.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D0F954-F30E-6A47-A1A9-1FE1FA08C8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2" t="10625" r="14635" b="35000"/>
          <a:stretch/>
        </p:blipFill>
        <p:spPr>
          <a:xfrm>
            <a:off x="6815591" y="2524692"/>
            <a:ext cx="2114549" cy="2114549"/>
          </a:xfrm>
          <a:prstGeom prst="ellipse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F61E34B-76D7-394B-A738-22E979D559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19" r="16719"/>
          <a:stretch/>
        </p:blipFill>
        <p:spPr>
          <a:xfrm>
            <a:off x="9279617" y="2534784"/>
            <a:ext cx="2094366" cy="2094366"/>
          </a:xfrm>
          <a:prstGeom prst="ellipse">
            <a:avLst/>
          </a:prstGeom>
        </p:spPr>
      </p:pic>
      <p:sp>
        <p:nvSpPr>
          <p:cNvPr id="6" name="Google Shape;223;p29">
            <a:extLst>
              <a:ext uri="{FF2B5EF4-FFF2-40B4-BE49-F238E27FC236}">
                <a16:creationId xmlns:a16="http://schemas.microsoft.com/office/drawing/2014/main" id="{3BA9608B-8027-2F44-9145-092D57B73CAC}"/>
              </a:ext>
            </a:extLst>
          </p:cNvPr>
          <p:cNvSpPr txBox="1"/>
          <p:nvPr/>
        </p:nvSpPr>
        <p:spPr>
          <a:xfrm>
            <a:off x="6815591" y="4872944"/>
            <a:ext cx="2103823" cy="72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AR" sz="1300" b="1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NOMBRE  AUTOR</a:t>
            </a:r>
            <a:endParaRPr dirty="0">
              <a:solidFill>
                <a:srgbClr val="98E598"/>
              </a:solidFill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0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UN BREVE CV </a:t>
            </a:r>
            <a:endParaRPr sz="1000" b="0" i="0" u="none" strike="noStrike" cap="none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223;p29">
            <a:extLst>
              <a:ext uri="{FF2B5EF4-FFF2-40B4-BE49-F238E27FC236}">
                <a16:creationId xmlns:a16="http://schemas.microsoft.com/office/drawing/2014/main" id="{7E2C9442-2613-AC41-BB6E-D7FF9FBB76EA}"/>
              </a:ext>
            </a:extLst>
          </p:cNvPr>
          <p:cNvSpPr txBox="1"/>
          <p:nvPr/>
        </p:nvSpPr>
        <p:spPr>
          <a:xfrm>
            <a:off x="9249977" y="4872944"/>
            <a:ext cx="2103823" cy="72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AR" sz="1300" b="1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NOMBRE  DIRECTOR</a:t>
            </a:r>
            <a:endParaRPr dirty="0">
              <a:solidFill>
                <a:srgbClr val="98E598"/>
              </a:solidFill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0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UN BREVE CV </a:t>
            </a:r>
            <a:endParaRPr sz="1000" b="0" i="0" u="none" strike="noStrike" cap="none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>
            <a:spLocks noGrp="1"/>
          </p:cNvSpPr>
          <p:nvPr>
            <p:ph type="title"/>
          </p:nvPr>
        </p:nvSpPr>
        <p:spPr>
          <a:xfrm>
            <a:off x="838199" y="558119"/>
            <a:ext cx="57054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5 FOTOGRAFÍAS, VIDEOS, SONIDOS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Todo lo que sirva para mostrar tu obra.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58DB4DE-20F2-2B43-AA05-74C129AC1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0209" y="0"/>
            <a:ext cx="5071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>
            <a:spLocks noGrp="1"/>
          </p:cNvSpPr>
          <p:nvPr>
            <p:ph type="title"/>
          </p:nvPr>
        </p:nvSpPr>
        <p:spPr>
          <a:xfrm>
            <a:off x="861029" y="1650411"/>
            <a:ext cx="6897084" cy="291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6 LOGOS Y MENCIONES 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LEGALES OBLIGATORIAS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Un enlace a los logos de sponsors,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organismos de financiación, etc.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CB8A422-ECCA-3642-88B9-C5FB995DD1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93" r="31057"/>
          <a:stretch/>
        </p:blipFill>
        <p:spPr>
          <a:xfrm>
            <a:off x="7517582" y="11291"/>
            <a:ext cx="4674418" cy="68467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>
            <a:spLocks noGrp="1"/>
          </p:cNvSpPr>
          <p:nvPr>
            <p:ph type="title"/>
          </p:nvPr>
        </p:nvSpPr>
        <p:spPr>
          <a:xfrm>
            <a:off x="744990" y="1197597"/>
            <a:ext cx="5083629" cy="958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7 UN CONTACTO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231" name="Google Shape;231;p30"/>
          <p:cNvSpPr txBox="1"/>
          <p:nvPr/>
        </p:nvSpPr>
        <p:spPr>
          <a:xfrm>
            <a:off x="3679372" y="2719393"/>
            <a:ext cx="4833255" cy="18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200" b="0" i="0" u="none" strike="noStrike" cap="none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2200" b="0" i="0" u="none" strike="noStrike" cap="none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tumail@tucompania.com</a:t>
            </a:r>
            <a:endParaRPr sz="2200" b="0" i="0" u="none" strike="noStrike" cap="none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2200" b="0" i="0" u="none" strike="noStrike" cap="none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+99  696 999 969 </a:t>
            </a:r>
            <a:endParaRPr sz="2200" dirty="0">
              <a:solidFill>
                <a:srgbClr val="98E598"/>
              </a:solidFill>
              <a:latin typeface="Poppins" pitchFamily="2" charset="77"/>
              <a:cs typeface="Poppins" pitchFamily="2" charset="77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2200" b="0" i="0" u="none" strike="noStrike" cap="none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tucompania.com</a:t>
            </a:r>
            <a:endParaRPr sz="2200" b="0" i="0" u="none" strike="noStrike" cap="none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grpSp>
        <p:nvGrpSpPr>
          <p:cNvPr id="232" name="Google Shape;232;p30"/>
          <p:cNvGrpSpPr/>
          <p:nvPr/>
        </p:nvGrpSpPr>
        <p:grpSpPr>
          <a:xfrm>
            <a:off x="5958732" y="5108016"/>
            <a:ext cx="274555" cy="274527"/>
            <a:chOff x="812101" y="2571761"/>
            <a:chExt cx="417066" cy="417024"/>
          </a:xfrm>
        </p:grpSpPr>
        <p:sp>
          <p:nvSpPr>
            <p:cNvPr id="233" name="Google Shape;233;p30"/>
            <p:cNvSpPr/>
            <p:nvPr/>
          </p:nvSpPr>
          <p:spPr>
            <a:xfrm>
              <a:off x="935084" y="2694744"/>
              <a:ext cx="171071" cy="171071"/>
            </a:xfrm>
            <a:custGeom>
              <a:avLst/>
              <a:gdLst/>
              <a:ahLst/>
              <a:cxnLst/>
              <a:rect l="l" t="t" r="r" b="b"/>
              <a:pathLst>
                <a:path w="8197" h="8197" extrusionOk="0">
                  <a:moveTo>
                    <a:pt x="4099" y="1171"/>
                  </a:moveTo>
                  <a:cubicBezTo>
                    <a:pt x="5712" y="1171"/>
                    <a:pt x="7027" y="2484"/>
                    <a:pt x="7027" y="4097"/>
                  </a:cubicBezTo>
                  <a:cubicBezTo>
                    <a:pt x="7027" y="5712"/>
                    <a:pt x="5712" y="7025"/>
                    <a:pt x="4099" y="7025"/>
                  </a:cubicBezTo>
                  <a:cubicBezTo>
                    <a:pt x="2486" y="7025"/>
                    <a:pt x="1171" y="5712"/>
                    <a:pt x="1171" y="4097"/>
                  </a:cubicBezTo>
                  <a:cubicBezTo>
                    <a:pt x="1171" y="2484"/>
                    <a:pt x="2486" y="1171"/>
                    <a:pt x="4099" y="1171"/>
                  </a:cubicBezTo>
                  <a:close/>
                  <a:moveTo>
                    <a:pt x="4099" y="0"/>
                  </a:moveTo>
                  <a:cubicBezTo>
                    <a:pt x="1840" y="0"/>
                    <a:pt x="0" y="1838"/>
                    <a:pt x="0" y="4097"/>
                  </a:cubicBezTo>
                  <a:cubicBezTo>
                    <a:pt x="0" y="6358"/>
                    <a:pt x="1840" y="8196"/>
                    <a:pt x="4099" y="8196"/>
                  </a:cubicBezTo>
                  <a:cubicBezTo>
                    <a:pt x="6358" y="8196"/>
                    <a:pt x="8196" y="6358"/>
                    <a:pt x="8196" y="4097"/>
                  </a:cubicBezTo>
                  <a:cubicBezTo>
                    <a:pt x="8196" y="1838"/>
                    <a:pt x="6358" y="0"/>
                    <a:pt x="40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0"/>
            <p:cNvSpPr/>
            <p:nvPr/>
          </p:nvSpPr>
          <p:spPr>
            <a:xfrm>
              <a:off x="860977" y="2620616"/>
              <a:ext cx="319311" cy="319290"/>
            </a:xfrm>
            <a:custGeom>
              <a:avLst/>
              <a:gdLst/>
              <a:ahLst/>
              <a:cxnLst/>
              <a:rect l="l" t="t" r="r" b="b"/>
              <a:pathLst>
                <a:path w="15300" h="15299" extrusionOk="0">
                  <a:moveTo>
                    <a:pt x="12333" y="1171"/>
                  </a:moveTo>
                  <a:cubicBezTo>
                    <a:pt x="13306" y="1171"/>
                    <a:pt x="14128" y="1994"/>
                    <a:pt x="14128" y="2967"/>
                  </a:cubicBezTo>
                  <a:lnTo>
                    <a:pt x="14128" y="12334"/>
                  </a:lnTo>
                  <a:cubicBezTo>
                    <a:pt x="14128" y="13307"/>
                    <a:pt x="13306" y="14129"/>
                    <a:pt x="12333" y="14129"/>
                  </a:cubicBezTo>
                  <a:lnTo>
                    <a:pt x="2968" y="14129"/>
                  </a:lnTo>
                  <a:cubicBezTo>
                    <a:pt x="1993" y="14129"/>
                    <a:pt x="1172" y="13307"/>
                    <a:pt x="1172" y="12334"/>
                  </a:cubicBezTo>
                  <a:lnTo>
                    <a:pt x="1172" y="2967"/>
                  </a:lnTo>
                  <a:cubicBezTo>
                    <a:pt x="1172" y="1994"/>
                    <a:pt x="1993" y="1171"/>
                    <a:pt x="2968" y="1171"/>
                  </a:cubicBezTo>
                  <a:close/>
                  <a:moveTo>
                    <a:pt x="2968" y="0"/>
                  </a:moveTo>
                  <a:cubicBezTo>
                    <a:pt x="1351" y="0"/>
                    <a:pt x="1" y="1346"/>
                    <a:pt x="1" y="2967"/>
                  </a:cubicBezTo>
                  <a:lnTo>
                    <a:pt x="1" y="12334"/>
                  </a:lnTo>
                  <a:cubicBezTo>
                    <a:pt x="1" y="13952"/>
                    <a:pt x="1349" y="15299"/>
                    <a:pt x="2968" y="15299"/>
                  </a:cubicBezTo>
                  <a:lnTo>
                    <a:pt x="12333" y="15299"/>
                  </a:lnTo>
                  <a:cubicBezTo>
                    <a:pt x="13953" y="15299"/>
                    <a:pt x="15299" y="13951"/>
                    <a:pt x="15299" y="12334"/>
                  </a:cubicBezTo>
                  <a:lnTo>
                    <a:pt x="15299" y="2967"/>
                  </a:lnTo>
                  <a:cubicBezTo>
                    <a:pt x="15299" y="1345"/>
                    <a:pt x="13948" y="0"/>
                    <a:pt x="12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0"/>
            <p:cNvSpPr/>
            <p:nvPr/>
          </p:nvSpPr>
          <p:spPr>
            <a:xfrm>
              <a:off x="812101" y="2571761"/>
              <a:ext cx="417066" cy="417024"/>
            </a:xfrm>
            <a:custGeom>
              <a:avLst/>
              <a:gdLst/>
              <a:ahLst/>
              <a:cxnLst/>
              <a:rect l="l" t="t" r="r" b="b"/>
              <a:pathLst>
                <a:path w="19984" h="19982" extrusionOk="0">
                  <a:moveTo>
                    <a:pt x="17056" y="1172"/>
                  </a:moveTo>
                  <a:cubicBezTo>
                    <a:pt x="18025" y="1172"/>
                    <a:pt x="18812" y="1959"/>
                    <a:pt x="18812" y="2927"/>
                  </a:cubicBezTo>
                  <a:lnTo>
                    <a:pt x="18812" y="17056"/>
                  </a:lnTo>
                  <a:cubicBezTo>
                    <a:pt x="18812" y="18023"/>
                    <a:pt x="18025" y="18811"/>
                    <a:pt x="17056" y="18811"/>
                  </a:cubicBezTo>
                  <a:lnTo>
                    <a:pt x="2928" y="18811"/>
                  </a:lnTo>
                  <a:cubicBezTo>
                    <a:pt x="1961" y="18811"/>
                    <a:pt x="1172" y="18023"/>
                    <a:pt x="1172" y="17056"/>
                  </a:cubicBezTo>
                  <a:lnTo>
                    <a:pt x="1172" y="2927"/>
                  </a:lnTo>
                  <a:cubicBezTo>
                    <a:pt x="1172" y="1959"/>
                    <a:pt x="1961" y="1172"/>
                    <a:pt x="2928" y="1172"/>
                  </a:cubicBezTo>
                  <a:close/>
                  <a:moveTo>
                    <a:pt x="2928" y="1"/>
                  </a:moveTo>
                  <a:cubicBezTo>
                    <a:pt x="1313" y="1"/>
                    <a:pt x="1" y="1313"/>
                    <a:pt x="1" y="2927"/>
                  </a:cubicBezTo>
                  <a:lnTo>
                    <a:pt x="1" y="17056"/>
                  </a:lnTo>
                  <a:cubicBezTo>
                    <a:pt x="1" y="18669"/>
                    <a:pt x="1313" y="19982"/>
                    <a:pt x="2928" y="19982"/>
                  </a:cubicBezTo>
                  <a:lnTo>
                    <a:pt x="17056" y="19982"/>
                  </a:lnTo>
                  <a:cubicBezTo>
                    <a:pt x="18669" y="19982"/>
                    <a:pt x="19984" y="18669"/>
                    <a:pt x="19984" y="17056"/>
                  </a:cubicBezTo>
                  <a:lnTo>
                    <a:pt x="19984" y="2927"/>
                  </a:lnTo>
                  <a:cubicBezTo>
                    <a:pt x="19984" y="1313"/>
                    <a:pt x="18669" y="1"/>
                    <a:pt x="170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0"/>
            <p:cNvSpPr/>
            <p:nvPr/>
          </p:nvSpPr>
          <p:spPr>
            <a:xfrm>
              <a:off x="1081712" y="2670306"/>
              <a:ext cx="48878" cy="48898"/>
            </a:xfrm>
            <a:custGeom>
              <a:avLst/>
              <a:gdLst/>
              <a:ahLst/>
              <a:cxnLst/>
              <a:rect l="l" t="t" r="r" b="b"/>
              <a:pathLst>
                <a:path w="2342" h="2343" extrusionOk="0">
                  <a:moveTo>
                    <a:pt x="1170" y="0"/>
                  </a:moveTo>
                  <a:cubicBezTo>
                    <a:pt x="524" y="0"/>
                    <a:pt x="1" y="526"/>
                    <a:pt x="1" y="1171"/>
                  </a:cubicBezTo>
                  <a:cubicBezTo>
                    <a:pt x="1" y="1817"/>
                    <a:pt x="524" y="2342"/>
                    <a:pt x="1170" y="2342"/>
                  </a:cubicBezTo>
                  <a:cubicBezTo>
                    <a:pt x="1816" y="2342"/>
                    <a:pt x="2341" y="1817"/>
                    <a:pt x="2341" y="1171"/>
                  </a:cubicBezTo>
                  <a:cubicBezTo>
                    <a:pt x="2341" y="526"/>
                    <a:pt x="1816" y="0"/>
                    <a:pt x="11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" name="Google Shape;237;p30"/>
          <p:cNvGrpSpPr/>
          <p:nvPr/>
        </p:nvGrpSpPr>
        <p:grpSpPr>
          <a:xfrm>
            <a:off x="6484886" y="5120941"/>
            <a:ext cx="274527" cy="274527"/>
            <a:chOff x="1323129" y="2571761"/>
            <a:chExt cx="417024" cy="417024"/>
          </a:xfrm>
        </p:grpSpPr>
        <p:sp>
          <p:nvSpPr>
            <p:cNvPr id="238" name="Google Shape;238;p30"/>
            <p:cNvSpPr/>
            <p:nvPr/>
          </p:nvSpPr>
          <p:spPr>
            <a:xfrm>
              <a:off x="1385007" y="2719183"/>
              <a:ext cx="73337" cy="219907"/>
            </a:xfrm>
            <a:custGeom>
              <a:avLst/>
              <a:gdLst/>
              <a:ahLst/>
              <a:cxnLst/>
              <a:rect l="l" t="t" r="r" b="b"/>
              <a:pathLst>
                <a:path w="3514" h="10537" extrusionOk="0">
                  <a:moveTo>
                    <a:pt x="2342" y="1171"/>
                  </a:moveTo>
                  <a:lnTo>
                    <a:pt x="2342" y="9367"/>
                  </a:lnTo>
                  <a:lnTo>
                    <a:pt x="1171" y="9367"/>
                  </a:lnTo>
                  <a:lnTo>
                    <a:pt x="1171" y="1171"/>
                  </a:lnTo>
                  <a:close/>
                  <a:moveTo>
                    <a:pt x="586" y="0"/>
                  </a:moveTo>
                  <a:cubicBezTo>
                    <a:pt x="264" y="0"/>
                    <a:pt x="0" y="262"/>
                    <a:pt x="0" y="586"/>
                  </a:cubicBezTo>
                  <a:lnTo>
                    <a:pt x="0" y="9951"/>
                  </a:lnTo>
                  <a:cubicBezTo>
                    <a:pt x="0" y="10275"/>
                    <a:pt x="264" y="10537"/>
                    <a:pt x="586" y="10537"/>
                  </a:cubicBezTo>
                  <a:lnTo>
                    <a:pt x="2928" y="10537"/>
                  </a:lnTo>
                  <a:cubicBezTo>
                    <a:pt x="3252" y="10537"/>
                    <a:pt x="3514" y="10275"/>
                    <a:pt x="3514" y="9951"/>
                  </a:cubicBezTo>
                  <a:lnTo>
                    <a:pt x="3514" y="586"/>
                  </a:lnTo>
                  <a:cubicBezTo>
                    <a:pt x="3514" y="262"/>
                    <a:pt x="3252" y="0"/>
                    <a:pt x="29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0"/>
            <p:cNvSpPr/>
            <p:nvPr/>
          </p:nvSpPr>
          <p:spPr>
            <a:xfrm>
              <a:off x="1385007" y="2621430"/>
              <a:ext cx="73337" cy="73337"/>
            </a:xfrm>
            <a:custGeom>
              <a:avLst/>
              <a:gdLst/>
              <a:ahLst/>
              <a:cxnLst/>
              <a:rect l="l" t="t" r="r" b="b"/>
              <a:pathLst>
                <a:path w="3514" h="3514" extrusionOk="0">
                  <a:moveTo>
                    <a:pt x="1757" y="1171"/>
                  </a:moveTo>
                  <a:cubicBezTo>
                    <a:pt x="2081" y="1171"/>
                    <a:pt x="2342" y="1435"/>
                    <a:pt x="2342" y="1757"/>
                  </a:cubicBezTo>
                  <a:cubicBezTo>
                    <a:pt x="2342" y="2080"/>
                    <a:pt x="2081" y="2342"/>
                    <a:pt x="1757" y="2342"/>
                  </a:cubicBezTo>
                  <a:cubicBezTo>
                    <a:pt x="1435" y="2342"/>
                    <a:pt x="1171" y="2080"/>
                    <a:pt x="1171" y="1757"/>
                  </a:cubicBezTo>
                  <a:cubicBezTo>
                    <a:pt x="1171" y="1435"/>
                    <a:pt x="1435" y="1171"/>
                    <a:pt x="1757" y="1171"/>
                  </a:cubicBezTo>
                  <a:close/>
                  <a:moveTo>
                    <a:pt x="1757" y="0"/>
                  </a:moveTo>
                  <a:cubicBezTo>
                    <a:pt x="789" y="0"/>
                    <a:pt x="0" y="789"/>
                    <a:pt x="0" y="1757"/>
                  </a:cubicBezTo>
                  <a:cubicBezTo>
                    <a:pt x="0" y="2726"/>
                    <a:pt x="789" y="3513"/>
                    <a:pt x="1757" y="3513"/>
                  </a:cubicBezTo>
                  <a:cubicBezTo>
                    <a:pt x="2726" y="3513"/>
                    <a:pt x="3514" y="2726"/>
                    <a:pt x="3514" y="1757"/>
                  </a:cubicBezTo>
                  <a:cubicBezTo>
                    <a:pt x="3514" y="789"/>
                    <a:pt x="2726" y="0"/>
                    <a:pt x="17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30"/>
            <p:cNvSpPr/>
            <p:nvPr/>
          </p:nvSpPr>
          <p:spPr>
            <a:xfrm>
              <a:off x="1482759" y="2718786"/>
              <a:ext cx="195510" cy="220304"/>
            </a:xfrm>
            <a:custGeom>
              <a:avLst/>
              <a:gdLst/>
              <a:ahLst/>
              <a:cxnLst/>
              <a:rect l="l" t="t" r="r" b="b"/>
              <a:pathLst>
                <a:path w="9368" h="10556" extrusionOk="0">
                  <a:moveTo>
                    <a:pt x="5559" y="1173"/>
                  </a:moveTo>
                  <a:cubicBezTo>
                    <a:pt x="5720" y="1173"/>
                    <a:pt x="5883" y="1186"/>
                    <a:pt x="6044" y="1212"/>
                  </a:cubicBezTo>
                  <a:cubicBezTo>
                    <a:pt x="7422" y="1435"/>
                    <a:pt x="8196" y="2535"/>
                    <a:pt x="8196" y="3669"/>
                  </a:cubicBezTo>
                  <a:lnTo>
                    <a:pt x="8196" y="9386"/>
                  </a:lnTo>
                  <a:lnTo>
                    <a:pt x="7025" y="9386"/>
                  </a:lnTo>
                  <a:lnTo>
                    <a:pt x="7025" y="4702"/>
                  </a:lnTo>
                  <a:cubicBezTo>
                    <a:pt x="7025" y="3411"/>
                    <a:pt x="5975" y="2360"/>
                    <a:pt x="4683" y="2360"/>
                  </a:cubicBezTo>
                  <a:cubicBezTo>
                    <a:pt x="3392" y="2360"/>
                    <a:pt x="2341" y="3411"/>
                    <a:pt x="2341" y="4702"/>
                  </a:cubicBezTo>
                  <a:lnTo>
                    <a:pt x="2341" y="9386"/>
                  </a:lnTo>
                  <a:lnTo>
                    <a:pt x="1170" y="9386"/>
                  </a:lnTo>
                  <a:lnTo>
                    <a:pt x="1170" y="1190"/>
                  </a:lnTo>
                  <a:lnTo>
                    <a:pt x="2341" y="1190"/>
                  </a:lnTo>
                  <a:lnTo>
                    <a:pt x="2341" y="1776"/>
                  </a:lnTo>
                  <a:cubicBezTo>
                    <a:pt x="2341" y="2011"/>
                    <a:pt x="2484" y="2225"/>
                    <a:pt x="2704" y="2316"/>
                  </a:cubicBezTo>
                  <a:cubicBezTo>
                    <a:pt x="2776" y="2346"/>
                    <a:pt x="2852" y="2361"/>
                    <a:pt x="2928" y="2361"/>
                  </a:cubicBezTo>
                  <a:cubicBezTo>
                    <a:pt x="3080" y="2361"/>
                    <a:pt x="3229" y="2301"/>
                    <a:pt x="3341" y="2190"/>
                  </a:cubicBezTo>
                  <a:lnTo>
                    <a:pt x="3615" y="1916"/>
                  </a:lnTo>
                  <a:cubicBezTo>
                    <a:pt x="4086" y="1443"/>
                    <a:pt x="4813" y="1173"/>
                    <a:pt x="5559" y="1173"/>
                  </a:cubicBezTo>
                  <a:close/>
                  <a:moveTo>
                    <a:pt x="5553" y="0"/>
                  </a:moveTo>
                  <a:cubicBezTo>
                    <a:pt x="4823" y="0"/>
                    <a:pt x="4110" y="189"/>
                    <a:pt x="3509" y="536"/>
                  </a:cubicBezTo>
                  <a:cubicBezTo>
                    <a:pt x="3475" y="246"/>
                    <a:pt x="3227" y="19"/>
                    <a:pt x="2927" y="19"/>
                  </a:cubicBezTo>
                  <a:lnTo>
                    <a:pt x="586" y="19"/>
                  </a:lnTo>
                  <a:cubicBezTo>
                    <a:pt x="262" y="19"/>
                    <a:pt x="1" y="281"/>
                    <a:pt x="1" y="605"/>
                  </a:cubicBezTo>
                  <a:lnTo>
                    <a:pt x="1" y="9970"/>
                  </a:lnTo>
                  <a:cubicBezTo>
                    <a:pt x="1" y="10294"/>
                    <a:pt x="262" y="10556"/>
                    <a:pt x="586" y="10556"/>
                  </a:cubicBezTo>
                  <a:lnTo>
                    <a:pt x="2927" y="10556"/>
                  </a:lnTo>
                  <a:cubicBezTo>
                    <a:pt x="3250" y="10556"/>
                    <a:pt x="3512" y="10294"/>
                    <a:pt x="3512" y="9970"/>
                  </a:cubicBezTo>
                  <a:lnTo>
                    <a:pt x="3512" y="4702"/>
                  </a:lnTo>
                  <a:cubicBezTo>
                    <a:pt x="3512" y="4056"/>
                    <a:pt x="4038" y="3531"/>
                    <a:pt x="4683" y="3531"/>
                  </a:cubicBezTo>
                  <a:cubicBezTo>
                    <a:pt x="5329" y="3531"/>
                    <a:pt x="5854" y="4056"/>
                    <a:pt x="5854" y="4702"/>
                  </a:cubicBezTo>
                  <a:lnTo>
                    <a:pt x="5854" y="9970"/>
                  </a:lnTo>
                  <a:cubicBezTo>
                    <a:pt x="5854" y="10294"/>
                    <a:pt x="6116" y="10556"/>
                    <a:pt x="6440" y="10556"/>
                  </a:cubicBezTo>
                  <a:lnTo>
                    <a:pt x="8782" y="10556"/>
                  </a:lnTo>
                  <a:cubicBezTo>
                    <a:pt x="9104" y="10556"/>
                    <a:pt x="9368" y="10294"/>
                    <a:pt x="9368" y="9970"/>
                  </a:cubicBezTo>
                  <a:lnTo>
                    <a:pt x="9368" y="3669"/>
                  </a:lnTo>
                  <a:cubicBezTo>
                    <a:pt x="9368" y="1921"/>
                    <a:pt x="8131" y="364"/>
                    <a:pt x="6231" y="55"/>
                  </a:cubicBezTo>
                  <a:cubicBezTo>
                    <a:pt x="6005" y="18"/>
                    <a:pt x="5779" y="0"/>
                    <a:pt x="55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30"/>
            <p:cNvSpPr/>
            <p:nvPr/>
          </p:nvSpPr>
          <p:spPr>
            <a:xfrm>
              <a:off x="1323129" y="2571761"/>
              <a:ext cx="417024" cy="417024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17015" y="1170"/>
                  </a:moveTo>
                  <a:cubicBezTo>
                    <a:pt x="17989" y="1170"/>
                    <a:pt x="18810" y="1993"/>
                    <a:pt x="18810" y="2966"/>
                  </a:cubicBezTo>
                  <a:lnTo>
                    <a:pt x="18810" y="17015"/>
                  </a:lnTo>
                  <a:cubicBezTo>
                    <a:pt x="18810" y="17990"/>
                    <a:pt x="17989" y="18811"/>
                    <a:pt x="17015" y="18811"/>
                  </a:cubicBezTo>
                  <a:lnTo>
                    <a:pt x="2965" y="18811"/>
                  </a:lnTo>
                  <a:cubicBezTo>
                    <a:pt x="1992" y="18811"/>
                    <a:pt x="1170" y="17990"/>
                    <a:pt x="1170" y="17015"/>
                  </a:cubicBezTo>
                  <a:lnTo>
                    <a:pt x="1170" y="2966"/>
                  </a:lnTo>
                  <a:cubicBezTo>
                    <a:pt x="1170" y="1993"/>
                    <a:pt x="1992" y="1170"/>
                    <a:pt x="2965" y="1170"/>
                  </a:cubicBezTo>
                  <a:close/>
                  <a:moveTo>
                    <a:pt x="2965" y="1"/>
                  </a:moveTo>
                  <a:cubicBezTo>
                    <a:pt x="1347" y="1"/>
                    <a:pt x="0" y="1349"/>
                    <a:pt x="0" y="2966"/>
                  </a:cubicBezTo>
                  <a:lnTo>
                    <a:pt x="0" y="17015"/>
                  </a:lnTo>
                  <a:cubicBezTo>
                    <a:pt x="0" y="18635"/>
                    <a:pt x="1348" y="19982"/>
                    <a:pt x="2965" y="19982"/>
                  </a:cubicBezTo>
                  <a:lnTo>
                    <a:pt x="17017" y="19982"/>
                  </a:lnTo>
                  <a:cubicBezTo>
                    <a:pt x="18635" y="19982"/>
                    <a:pt x="19981" y="18634"/>
                    <a:pt x="19981" y="17015"/>
                  </a:cubicBezTo>
                  <a:lnTo>
                    <a:pt x="19981" y="2966"/>
                  </a:lnTo>
                  <a:cubicBezTo>
                    <a:pt x="19981" y="1347"/>
                    <a:pt x="18633" y="1"/>
                    <a:pt x="170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" name="Google Shape;242;p30"/>
          <p:cNvSpPr/>
          <p:nvPr/>
        </p:nvSpPr>
        <p:spPr>
          <a:xfrm>
            <a:off x="5432580" y="5120915"/>
            <a:ext cx="274553" cy="274553"/>
          </a:xfrm>
          <a:custGeom>
            <a:avLst/>
            <a:gdLst/>
            <a:ahLst/>
            <a:cxnLst/>
            <a:rect l="l" t="t" r="r" b="b"/>
            <a:pathLst>
              <a:path w="19982" h="19982" extrusionOk="0">
                <a:moveTo>
                  <a:pt x="14602" y="3500"/>
                </a:moveTo>
                <a:cubicBezTo>
                  <a:pt x="15137" y="3500"/>
                  <a:pt x="15682" y="3563"/>
                  <a:pt x="16247" y="3689"/>
                </a:cubicBezTo>
                <a:cubicBezTo>
                  <a:pt x="16179" y="4154"/>
                  <a:pt x="16095" y="4705"/>
                  <a:pt x="16033" y="5120"/>
                </a:cubicBezTo>
                <a:cubicBezTo>
                  <a:pt x="15810" y="5075"/>
                  <a:pt x="15484" y="5035"/>
                  <a:pt x="15150" y="5035"/>
                </a:cubicBezTo>
                <a:cubicBezTo>
                  <a:pt x="14968" y="5035"/>
                  <a:pt x="14783" y="5047"/>
                  <a:pt x="14611" y="5076"/>
                </a:cubicBezTo>
                <a:cubicBezTo>
                  <a:pt x="13536" y="5258"/>
                  <a:pt x="12918" y="5925"/>
                  <a:pt x="12918" y="6907"/>
                </a:cubicBezTo>
                <a:lnTo>
                  <a:pt x="12918" y="8819"/>
                </a:lnTo>
                <a:cubicBezTo>
                  <a:pt x="12918" y="9143"/>
                  <a:pt x="13180" y="9405"/>
                  <a:pt x="13504" y="9405"/>
                </a:cubicBezTo>
                <a:lnTo>
                  <a:pt x="15681" y="9405"/>
                </a:lnTo>
                <a:lnTo>
                  <a:pt x="15388" y="10576"/>
                </a:lnTo>
                <a:lnTo>
                  <a:pt x="13504" y="10576"/>
                </a:lnTo>
                <a:cubicBezTo>
                  <a:pt x="13180" y="10576"/>
                  <a:pt x="12918" y="10838"/>
                  <a:pt x="12918" y="11161"/>
                </a:cubicBezTo>
                <a:lnTo>
                  <a:pt x="12918" y="18811"/>
                </a:lnTo>
                <a:lnTo>
                  <a:pt x="11162" y="18811"/>
                </a:lnTo>
                <a:lnTo>
                  <a:pt x="11162" y="11161"/>
                </a:lnTo>
                <a:cubicBezTo>
                  <a:pt x="11162" y="10838"/>
                  <a:pt x="10900" y="10576"/>
                  <a:pt x="10576" y="10576"/>
                </a:cubicBezTo>
                <a:lnTo>
                  <a:pt x="9407" y="10576"/>
                </a:lnTo>
                <a:lnTo>
                  <a:pt x="9407" y="9405"/>
                </a:lnTo>
                <a:lnTo>
                  <a:pt x="10576" y="9405"/>
                </a:lnTo>
                <a:cubicBezTo>
                  <a:pt x="10900" y="9405"/>
                  <a:pt x="11162" y="9143"/>
                  <a:pt x="11162" y="8821"/>
                </a:cubicBezTo>
                <a:cubicBezTo>
                  <a:pt x="11162" y="7215"/>
                  <a:pt x="11162" y="6481"/>
                  <a:pt x="11162" y="6143"/>
                </a:cubicBezTo>
                <a:cubicBezTo>
                  <a:pt x="11162" y="5520"/>
                  <a:pt x="11163" y="4843"/>
                  <a:pt x="11770" y="4324"/>
                </a:cubicBezTo>
                <a:cubicBezTo>
                  <a:pt x="12234" y="3928"/>
                  <a:pt x="12823" y="3687"/>
                  <a:pt x="13628" y="3571"/>
                </a:cubicBezTo>
                <a:cubicBezTo>
                  <a:pt x="13950" y="3524"/>
                  <a:pt x="14274" y="3500"/>
                  <a:pt x="14602" y="3500"/>
                </a:cubicBezTo>
                <a:close/>
                <a:moveTo>
                  <a:pt x="17017" y="1170"/>
                </a:moveTo>
                <a:cubicBezTo>
                  <a:pt x="17990" y="1170"/>
                  <a:pt x="18811" y="1975"/>
                  <a:pt x="18811" y="2927"/>
                </a:cubicBezTo>
                <a:lnTo>
                  <a:pt x="18811" y="17056"/>
                </a:lnTo>
                <a:cubicBezTo>
                  <a:pt x="18811" y="18023"/>
                  <a:pt x="18024" y="18811"/>
                  <a:pt x="17056" y="18811"/>
                </a:cubicBezTo>
                <a:lnTo>
                  <a:pt x="14089" y="18811"/>
                </a:lnTo>
                <a:lnTo>
                  <a:pt x="14089" y="11747"/>
                </a:lnTo>
                <a:lnTo>
                  <a:pt x="15846" y="11747"/>
                </a:lnTo>
                <a:cubicBezTo>
                  <a:pt x="16115" y="11747"/>
                  <a:pt x="16348" y="11565"/>
                  <a:pt x="16414" y="11305"/>
                </a:cubicBezTo>
                <a:lnTo>
                  <a:pt x="16999" y="8963"/>
                </a:lnTo>
                <a:cubicBezTo>
                  <a:pt x="17042" y="8787"/>
                  <a:pt x="17003" y="8602"/>
                  <a:pt x="16893" y="8460"/>
                </a:cubicBezTo>
                <a:cubicBezTo>
                  <a:pt x="16782" y="8317"/>
                  <a:pt x="16612" y="8235"/>
                  <a:pt x="16431" y="8235"/>
                </a:cubicBezTo>
                <a:lnTo>
                  <a:pt x="14089" y="8235"/>
                </a:lnTo>
                <a:lnTo>
                  <a:pt x="14089" y="6909"/>
                </a:lnTo>
                <a:cubicBezTo>
                  <a:pt x="14089" y="6638"/>
                  <a:pt x="14144" y="6343"/>
                  <a:pt x="14808" y="6229"/>
                </a:cubicBezTo>
                <a:cubicBezTo>
                  <a:pt x="14936" y="6208"/>
                  <a:pt x="15061" y="6199"/>
                  <a:pt x="15182" y="6199"/>
                </a:cubicBezTo>
                <a:cubicBezTo>
                  <a:pt x="15552" y="6199"/>
                  <a:pt x="15890" y="6283"/>
                  <a:pt x="16198" y="6360"/>
                </a:cubicBezTo>
                <a:cubicBezTo>
                  <a:pt x="16304" y="6387"/>
                  <a:pt x="16415" y="6421"/>
                  <a:pt x="16532" y="6421"/>
                </a:cubicBezTo>
                <a:cubicBezTo>
                  <a:pt x="16632" y="6421"/>
                  <a:pt x="16736" y="6396"/>
                  <a:pt x="16847" y="6321"/>
                </a:cubicBezTo>
                <a:cubicBezTo>
                  <a:pt x="16983" y="6229"/>
                  <a:pt x="17074" y="6084"/>
                  <a:pt x="17098" y="5923"/>
                </a:cubicBezTo>
                <a:cubicBezTo>
                  <a:pt x="17098" y="5923"/>
                  <a:pt x="17362" y="4156"/>
                  <a:pt x="17482" y="3339"/>
                </a:cubicBezTo>
                <a:cubicBezTo>
                  <a:pt x="17525" y="3049"/>
                  <a:pt x="17346" y="2769"/>
                  <a:pt x="17063" y="2690"/>
                </a:cubicBezTo>
                <a:cubicBezTo>
                  <a:pt x="16267" y="2463"/>
                  <a:pt x="15346" y="2343"/>
                  <a:pt x="14504" y="2343"/>
                </a:cubicBezTo>
                <a:cubicBezTo>
                  <a:pt x="14137" y="2343"/>
                  <a:pt x="13786" y="2365"/>
                  <a:pt x="13467" y="2412"/>
                </a:cubicBezTo>
                <a:cubicBezTo>
                  <a:pt x="12434" y="2562"/>
                  <a:pt x="11646" y="2888"/>
                  <a:pt x="11009" y="3434"/>
                </a:cubicBezTo>
                <a:cubicBezTo>
                  <a:pt x="10121" y="4193"/>
                  <a:pt x="10010" y="5168"/>
                  <a:pt x="9999" y="5833"/>
                </a:cubicBezTo>
                <a:cubicBezTo>
                  <a:pt x="9999" y="5847"/>
                  <a:pt x="9999" y="7029"/>
                  <a:pt x="9999" y="8235"/>
                </a:cubicBezTo>
                <a:lnTo>
                  <a:pt x="8821" y="8235"/>
                </a:lnTo>
                <a:cubicBezTo>
                  <a:pt x="8497" y="8235"/>
                  <a:pt x="8236" y="8497"/>
                  <a:pt x="8236" y="8819"/>
                </a:cubicBezTo>
                <a:lnTo>
                  <a:pt x="8236" y="11161"/>
                </a:lnTo>
                <a:cubicBezTo>
                  <a:pt x="8236" y="11485"/>
                  <a:pt x="8497" y="11747"/>
                  <a:pt x="8821" y="11747"/>
                </a:cubicBezTo>
                <a:lnTo>
                  <a:pt x="9991" y="11747"/>
                </a:lnTo>
                <a:lnTo>
                  <a:pt x="9991" y="18811"/>
                </a:lnTo>
                <a:lnTo>
                  <a:pt x="2927" y="18811"/>
                </a:lnTo>
                <a:cubicBezTo>
                  <a:pt x="1959" y="18811"/>
                  <a:pt x="1172" y="18023"/>
                  <a:pt x="1172" y="17054"/>
                </a:cubicBezTo>
                <a:lnTo>
                  <a:pt x="1172" y="2927"/>
                </a:lnTo>
                <a:cubicBezTo>
                  <a:pt x="1172" y="1959"/>
                  <a:pt x="1959" y="1170"/>
                  <a:pt x="2927" y="1170"/>
                </a:cubicBezTo>
                <a:close/>
                <a:moveTo>
                  <a:pt x="2927" y="1"/>
                </a:moveTo>
                <a:cubicBezTo>
                  <a:pt x="1314" y="1"/>
                  <a:pt x="1" y="1313"/>
                  <a:pt x="1" y="2927"/>
                </a:cubicBezTo>
                <a:lnTo>
                  <a:pt x="1" y="17056"/>
                </a:lnTo>
                <a:cubicBezTo>
                  <a:pt x="1" y="18669"/>
                  <a:pt x="1314" y="19982"/>
                  <a:pt x="2927" y="19982"/>
                </a:cubicBezTo>
                <a:lnTo>
                  <a:pt x="17054" y="19982"/>
                </a:lnTo>
                <a:cubicBezTo>
                  <a:pt x="18669" y="19982"/>
                  <a:pt x="19982" y="18669"/>
                  <a:pt x="19982" y="17056"/>
                </a:cubicBezTo>
                <a:lnTo>
                  <a:pt x="19982" y="2927"/>
                </a:lnTo>
                <a:cubicBezTo>
                  <a:pt x="19982" y="2145"/>
                  <a:pt x="19669" y="1409"/>
                  <a:pt x="19101" y="853"/>
                </a:cubicBezTo>
                <a:cubicBezTo>
                  <a:pt x="18538" y="303"/>
                  <a:pt x="17797" y="1"/>
                  <a:pt x="1701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d4d054c089_1_1"/>
          <p:cNvSpPr txBox="1">
            <a:spLocks noGrp="1"/>
          </p:cNvSpPr>
          <p:nvPr>
            <p:ph type="ctrTitle"/>
          </p:nvPr>
        </p:nvSpPr>
        <p:spPr>
          <a:xfrm>
            <a:off x="1524000" y="2906176"/>
            <a:ext cx="9144000" cy="1045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  <a:t>También deberías tener</a:t>
            </a:r>
            <a:endParaRPr dirty="0">
              <a:solidFill>
                <a:schemeClr val="tx1"/>
              </a:solidFill>
              <a:latin typeface="Anton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60336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>
            <a:spLocks noGrp="1"/>
          </p:cNvSpPr>
          <p:nvPr>
            <p:ph type="title"/>
          </p:nvPr>
        </p:nvSpPr>
        <p:spPr>
          <a:xfrm>
            <a:off x="494316" y="1970517"/>
            <a:ext cx="6897084" cy="291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UN LISTADO DE CONTACTOS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socios, prensa, público, productores, salas, artistas, proveedores…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D631D10-AB81-DF46-9C3B-570D48F6E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-57150"/>
            <a:ext cx="464820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00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>
            <a:spLocks noGrp="1"/>
          </p:cNvSpPr>
          <p:nvPr>
            <p:ph type="title"/>
          </p:nvPr>
        </p:nvSpPr>
        <p:spPr>
          <a:xfrm>
            <a:off x="393887" y="1839888"/>
            <a:ext cx="6897084" cy="291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50000"/>
              </a:lnSpc>
              <a:buSzPct val="80787"/>
            </a:pPr>
            <a:r>
              <a:rPr lang="es-AR" sz="2200" b="1" dirty="0">
                <a:solidFill>
                  <a:srgbClr val="98E598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UN FLYER DIGITAL</a:t>
            </a:r>
            <a:br>
              <a:rPr lang="es-AR" sz="2200" b="1" dirty="0">
                <a:solidFill>
                  <a:srgbClr val="98E598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Montserrat" pitchFamily="2" charset="77"/>
              </a:rPr>
              <a:t>con una imagen atractiva y los datos fundamentales del proyecto. Debe guardar relación con la web, las redes sociales y la comunicación en general</a:t>
            </a:r>
            <a:endParaRPr sz="2200" dirty="0">
              <a:solidFill>
                <a:srgbClr val="98E598"/>
              </a:solidFill>
              <a:latin typeface="Montserrat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14FF6D2-4474-F64B-A6F2-0CA1F6EC4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097" y="-34356"/>
            <a:ext cx="4594903" cy="689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17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>
            <a:spLocks noGrp="1"/>
          </p:cNvSpPr>
          <p:nvPr>
            <p:ph type="title"/>
          </p:nvPr>
        </p:nvSpPr>
        <p:spPr>
          <a:xfrm>
            <a:off x="323546" y="1970517"/>
            <a:ext cx="6897084" cy="291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50000"/>
              </a:lnSpc>
              <a:buSzPct val="80787"/>
            </a:pPr>
            <a:r>
              <a:rPr lang="es-AR" sz="2200" b="1" dirty="0">
                <a:solidFill>
                  <a:srgbClr val="98E598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UN PLAN DE COMUNICACIÓN</a:t>
            </a:r>
            <a:br>
              <a:rPr lang="es-AR" sz="2200" b="1" dirty="0">
                <a:solidFill>
                  <a:srgbClr val="98E598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</a:br>
            <a:r>
              <a:rPr lang="es-AR" sz="2200" dirty="0" err="1">
                <a:solidFill>
                  <a:srgbClr val="98E598"/>
                </a:solidFill>
                <a:latin typeface="Montserrat" pitchFamily="2" charset="77"/>
              </a:rPr>
              <a:t>posteos</a:t>
            </a:r>
            <a:r>
              <a:rPr lang="es-AR" sz="2200" dirty="0">
                <a:solidFill>
                  <a:srgbClr val="98E598"/>
                </a:solidFill>
                <a:latin typeface="Montserrat" pitchFamily="2" charset="77"/>
              </a:rPr>
              <a:t> semanales, publicaciones y presencia en las redes y los medios.</a:t>
            </a:r>
            <a:br>
              <a:rPr lang="es-AR" sz="2200" dirty="0">
                <a:solidFill>
                  <a:srgbClr val="98E598"/>
                </a:solidFill>
                <a:latin typeface="Montserrat" pitchFamily="2" charset="77"/>
              </a:rPr>
            </a:br>
            <a:endParaRPr sz="2200" dirty="0">
              <a:solidFill>
                <a:srgbClr val="98E598"/>
              </a:solidFill>
              <a:latin typeface="Montserrat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95AE3B-3F88-A04E-8E30-0061B0415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51" y="0"/>
            <a:ext cx="4591050" cy="687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2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C873D0-26E3-1548-919F-82B7781ED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421" y="4657904"/>
            <a:ext cx="2621155" cy="1158267"/>
          </a:xfrm>
          <a:prstGeom prst="rect">
            <a:avLst/>
          </a:prstGeom>
        </p:spPr>
      </p:pic>
      <p:sp>
        <p:nvSpPr>
          <p:cNvPr id="6" name="Google Shape;247;gd4d054c089_1_1">
            <a:extLst>
              <a:ext uri="{FF2B5EF4-FFF2-40B4-BE49-F238E27FC236}">
                <a16:creationId xmlns:a16="http://schemas.microsoft.com/office/drawing/2014/main" id="{D69007FC-A9E9-C146-9225-8B02494EA30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326434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  <a:t>¡Muchas gracias!</a:t>
            </a:r>
            <a:b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</a:br>
            <a:endParaRPr dirty="0">
              <a:solidFill>
                <a:schemeClr val="tx1"/>
              </a:solidFill>
              <a:latin typeface="Anton" pitchFamily="2" charset="77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143</Words>
  <Application>Microsoft Macintosh PowerPoint</Application>
  <PresentationFormat>Widescreen</PresentationFormat>
  <Paragraphs>39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Anton</vt:lpstr>
      <vt:lpstr>Montserrat</vt:lpstr>
      <vt:lpstr>Calibri</vt:lpstr>
      <vt:lpstr>Poppins</vt:lpstr>
      <vt:lpstr>Arial</vt:lpstr>
      <vt:lpstr>Tema de Office</vt:lpstr>
      <vt:lpstr>“El dossier de prensa”</vt:lpstr>
      <vt:lpstr>Es un documento escrito que contiene todo lo que un periodista necesita para dar a conocer y promocionar tu proyecto. Incluye toda la información imprescindible. </vt:lpstr>
      <vt:lpstr>1 INFORMACIÓN SOBRE LA OBRA - nombre - género - público  - duración  - autor - director - etc </vt:lpstr>
      <vt:lpstr>2 SINOPSIS DE LA OBRA  No más de diez líneas que cuentan de qué se trata el proyecto y cuál es su concepto fundamental.</vt:lpstr>
      <vt:lpstr>3 FICHA TÉCNICA Listado completo de quienes participan de la obra.   </vt:lpstr>
      <vt:lpstr>4 BIOGRAFÍAS  Una breve reseña del recorrido profesional de autor/ director.</vt:lpstr>
      <vt:lpstr>5 FOTOGRAFÍAS, VIDEOS, SONIDOS Todo lo que sirva para mostrar tu obra.</vt:lpstr>
      <vt:lpstr>6 LOGOS Y MENCIONES  LEGALES OBLIGATORIAS Un enlace a los logos de sponsors,  organismos de financiación, etc.</vt:lpstr>
      <vt:lpstr>7 UN CONTACTO</vt:lpstr>
      <vt:lpstr>También deberías tener</vt:lpstr>
      <vt:lpstr>UN LISTADO DE CONTACTOS socios, prensa, público, productores, salas, artistas, proveedores… </vt:lpstr>
      <vt:lpstr>UN FLYER DIGITAL con una imagen atractiva y los datos fundamentales del proyecto. Debe guardar relación con la web, las redes sociales y la comunicación en general</vt:lpstr>
      <vt:lpstr>UN PLAN DE COMUNICACIÓN posteos semanales, publicaciones y presencia en las redes y los medios. </vt:lpstr>
      <vt:lpstr>¡Muchas gracias!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“El dossier de proyecto”</dc:title>
  <dc:creator>Microsoft Office User</dc:creator>
  <cp:lastModifiedBy>Microsoft Office User</cp:lastModifiedBy>
  <cp:revision>27</cp:revision>
  <dcterms:created xsi:type="dcterms:W3CDTF">2021-05-05T20:16:50Z</dcterms:created>
  <dcterms:modified xsi:type="dcterms:W3CDTF">2024-10-08T12:19:40Z</dcterms:modified>
</cp:coreProperties>
</file>