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</p:sldIdLst>
  <p:sldSz cx="12192000" cy="6858000"/>
  <p:notesSz cx="6858000" cy="9144000"/>
  <p:embeddedFontLst>
    <p:embeddedFont>
      <p:font typeface="Anton" pitchFamily="2" charset="77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Montserrat" pitchFamily="2" charset="77"/>
      <p:regular r:id="rId24"/>
      <p:bold r:id="rId25"/>
      <p:italic r:id="rId26"/>
      <p:boldItalic r:id="rId27"/>
    </p:embeddedFont>
    <p:embeddedFont>
      <p:font typeface="Oswald" panose="020F0502020204030204" pitchFamily="34" charset="0"/>
      <p:regular r:id="rId28"/>
      <p:bold r:id="rId29"/>
      <p:italic r:id="rId30"/>
      <p:boldItalic r:id="rId31"/>
    </p:embeddedFont>
    <p:embeddedFont>
      <p:font typeface="Poppins" pitchFamily="2" charset="77"/>
      <p:regular r:id="rId32"/>
      <p:bold r:id="rId33"/>
      <p:italic r:id="rId34"/>
      <p:boldItalic r:id="rId35"/>
    </p:embeddedFont>
    <p:embeddedFont>
      <p:font typeface="Roboto" panose="02000000000000000000" pitchFamily="2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9AA0A6"/>
          </p15:clr>
        </p15:guide>
        <p15:guide id="2" pos="3840">
          <p15:clr>
            <a:srgbClr val="9AA0A6"/>
          </p15:clr>
        </p15:guide>
        <p15:guide id="3" pos="528">
          <p15:clr>
            <a:srgbClr val="9AA0A6"/>
          </p15:clr>
        </p15:guide>
        <p15:guide id="4" orient="horz" pos="230">
          <p15:clr>
            <a:srgbClr val="9AA0A6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jsVMYZVJsLNiy7W4Iu6TvY7iIU9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E598"/>
    <a:srgbClr val="1D45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97A7345-FCAE-4028-B736-703C6FDBD672}">
  <a:tblStyle styleId="{297A7345-FCAE-4028-B736-703C6FDBD6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4"/>
  </p:normalViewPr>
  <p:slideViewPr>
    <p:cSldViewPr snapToGrid="0">
      <p:cViewPr varScale="1">
        <p:scale>
          <a:sx n="102" d="100"/>
          <a:sy n="102" d="100"/>
        </p:scale>
        <p:origin x="192" y="552"/>
      </p:cViewPr>
      <p:guideLst>
        <p:guide orient="horz" pos="2160"/>
        <p:guide pos="3840"/>
        <p:guide pos="528"/>
        <p:guide orient="horz" pos="2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8" name="Google Shape;7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4" name="Google Shape;8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6" name="Google Shape;9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8" name="Google Shape;10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4" name="Google Shape;11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8" name="Google Shape;17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5" name="Google Shape;19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1" name="Google Shape;20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0" name="Google Shape;22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27" name="Google Shape;22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d4d054c089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5" name="Google Shape;245;gd4d054c089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8" name="Google Shape;17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25946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8" name="Google Shape;17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244479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d4d054c089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5" name="Google Shape;245;gd4d054c089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16259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4" name="Google Shape;5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xzYjSFhwHTch4uZZ3go-SiCeqNavp7G9dBxtJstd02s/copy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E598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"/>
          <p:cNvSpPr txBox="1">
            <a:spLocks noGrp="1"/>
          </p:cNvSpPr>
          <p:nvPr>
            <p:ph type="ctrTitle"/>
          </p:nvPr>
        </p:nvSpPr>
        <p:spPr>
          <a:xfrm>
            <a:off x="1355271" y="2879838"/>
            <a:ext cx="9481457" cy="109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s-AR" dirty="0">
                <a:solidFill>
                  <a:schemeClr val="tx1"/>
                </a:solidFill>
                <a:latin typeface="Anton" pitchFamily="2" charset="77"/>
                <a:ea typeface="Montserrat"/>
                <a:cs typeface="Montserrat"/>
                <a:sym typeface="Montserrat"/>
              </a:rPr>
              <a:t>“El dossier de proyecto”</a:t>
            </a:r>
            <a:endParaRPr dirty="0">
              <a:solidFill>
                <a:schemeClr val="tx1"/>
              </a:solidFill>
              <a:latin typeface="Anton" pitchFamily="2" charset="77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349466-65BF-4E4C-8C1D-496C915B8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421" y="4657904"/>
            <a:ext cx="2621155" cy="11582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E598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 txBox="1">
            <a:spLocks noGrp="1"/>
          </p:cNvSpPr>
          <p:nvPr>
            <p:ph type="ctrTitle"/>
          </p:nvPr>
        </p:nvSpPr>
        <p:spPr>
          <a:xfrm>
            <a:off x="963378" y="1626943"/>
            <a:ext cx="7096500" cy="360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s-AR" sz="2200" dirty="0">
                <a:solidFill>
                  <a:schemeClr val="tx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Es una exposición clara, escrita y ordenada de tu proyecto. Cuenta de qué se trata, cuál es el fin y qué hace falta para llevarlo a cabo. Debe ser visualmente atractivo y puede mostrar bocetos o ilustraciones que acompañen el texto y ayuden al otro a imaginar eso que vos </a:t>
            </a:r>
            <a:r>
              <a:rPr lang="es-AR" sz="2200" dirty="0" err="1">
                <a:solidFill>
                  <a:schemeClr val="tx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tenés</a:t>
            </a:r>
            <a:r>
              <a:rPr lang="es-AR" sz="2200" dirty="0">
                <a:solidFill>
                  <a:schemeClr val="tx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en la cabeza de la forma más precisa posible. </a:t>
            </a:r>
            <a:endParaRPr sz="2200" dirty="0">
              <a:solidFill>
                <a:schemeClr val="tx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838200" y="1129619"/>
            <a:ext cx="6596743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1 DE QUÉ SE TRATA</a:t>
            </a: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Una oración que cuente: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- de qué se trata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- qué tipo de proyecto es (género)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- qué concepto lo atraviesa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93" name="Google Shape;9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45829" y="1"/>
            <a:ext cx="4746171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 txBox="1">
            <a:spLocks noGrp="1"/>
          </p:cNvSpPr>
          <p:nvPr>
            <p:ph type="title"/>
          </p:nvPr>
        </p:nvSpPr>
        <p:spPr>
          <a:xfrm>
            <a:off x="838200" y="1129619"/>
            <a:ext cx="5910943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0787"/>
              <a:buFont typeface="Calibri"/>
              <a:buNone/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2 A QUIÉN SE DIRIGE</a:t>
            </a: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Calibri"/>
              <a:buNone/>
            </a:pPr>
            <a:r>
              <a:rPr lang="es-AR" sz="2200" dirty="0" err="1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Explicá</a:t>
            </a: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 cuál es tu público de la forma más precisa posible. </a:t>
            </a:r>
            <a:r>
              <a:rPr lang="es-AR" sz="2200" dirty="0" err="1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Ej</a:t>
            </a: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: jóvenes de 18 a 25 años que residan en el barrio de Barracas de la Ciudad de Bs As y no realicen ningún tipo de actividad física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99" name="Google Shape;99;p22"/>
          <p:cNvPicPr preferRelativeResize="0"/>
          <p:nvPr/>
        </p:nvPicPr>
        <p:blipFill rotWithShape="1">
          <a:blip r:embed="rId3">
            <a:alphaModFix/>
          </a:blip>
          <a:srcRect l="23356" r="23356"/>
          <a:stretch/>
        </p:blipFill>
        <p:spPr>
          <a:xfrm>
            <a:off x="7358062" y="1"/>
            <a:ext cx="49434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3"/>
          <p:cNvSpPr txBox="1">
            <a:spLocks noGrp="1"/>
          </p:cNvSpPr>
          <p:nvPr>
            <p:ph type="title"/>
          </p:nvPr>
        </p:nvSpPr>
        <p:spPr>
          <a:xfrm>
            <a:off x="838200" y="1129619"/>
            <a:ext cx="5375874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3 EL DIFERENCIAL</a:t>
            </a: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¿Qué tiene tu proyecto que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lo hace diferente de otros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proyectos similares?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200" dirty="0" err="1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Explicalo</a:t>
            </a: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.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673ACED-75A6-6E44-8C90-62E9D9952B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478" r="18846"/>
          <a:stretch/>
        </p:blipFill>
        <p:spPr>
          <a:xfrm>
            <a:off x="7258050" y="-1"/>
            <a:ext cx="5043865" cy="68970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4"/>
          <p:cNvSpPr txBox="1">
            <a:spLocks noGrp="1"/>
          </p:cNvSpPr>
          <p:nvPr>
            <p:ph type="title"/>
          </p:nvPr>
        </p:nvSpPr>
        <p:spPr>
          <a:xfrm>
            <a:off x="838200" y="1129619"/>
            <a:ext cx="5627914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0787"/>
              <a:buFont typeface="Calibri"/>
              <a:buNone/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4 ¿POR QUÉ? ¿PARA QUÉ?</a:t>
            </a: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Calibri"/>
              <a:buNone/>
            </a:pP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¿Qué cambios va a traer tu proyecto? ¿Por qué es significativo para la sociedad y para quien lo está leyendo?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111" name="Google Shape;111;p24"/>
          <p:cNvPicPr preferRelativeResize="0"/>
          <p:nvPr/>
        </p:nvPicPr>
        <p:blipFill rotWithShape="1">
          <a:blip r:embed="rId3">
            <a:alphaModFix/>
          </a:blip>
          <a:srcRect l="31308" r="18990"/>
          <a:stretch/>
        </p:blipFill>
        <p:spPr>
          <a:xfrm>
            <a:off x="7037900" y="0"/>
            <a:ext cx="512076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5"/>
          <p:cNvSpPr txBox="1">
            <a:spLocks noGrp="1"/>
          </p:cNvSpPr>
          <p:nvPr>
            <p:ph type="title"/>
          </p:nvPr>
        </p:nvSpPr>
        <p:spPr>
          <a:xfrm>
            <a:off x="838200" y="1129619"/>
            <a:ext cx="4625346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5 REQUERIMIENTOS</a:t>
            </a: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¿Qué hace falta para llevar a cabo tu proyecto? </a:t>
            </a:r>
            <a:r>
              <a:rPr lang="es-AR" sz="2200" dirty="0" err="1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Hacé</a:t>
            </a: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 una lista de todo lo que vas a necesitar.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117" name="Google Shape;117;p25"/>
          <p:cNvSpPr txBox="1"/>
          <p:nvPr/>
        </p:nvSpPr>
        <p:spPr>
          <a:xfrm>
            <a:off x="8626635" y="1523349"/>
            <a:ext cx="2629200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2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ESCENOGRAFíA</a:t>
            </a:r>
            <a:endParaRPr sz="22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2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SONIDO </a:t>
            </a:r>
            <a:endParaRPr sz="12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2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LUCES </a:t>
            </a:r>
            <a:endParaRPr sz="12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2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APARATOS </a:t>
            </a:r>
            <a:endParaRPr sz="12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2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ENERGÍA </a:t>
            </a:r>
            <a:endParaRPr sz="12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2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SEÑALÉTICA</a:t>
            </a:r>
            <a:endParaRPr sz="12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2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ETC</a:t>
            </a:r>
            <a:endParaRPr sz="22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18" name="Google Shape;118;p25"/>
          <p:cNvGrpSpPr/>
          <p:nvPr/>
        </p:nvGrpSpPr>
        <p:grpSpPr>
          <a:xfrm>
            <a:off x="7942899" y="2313932"/>
            <a:ext cx="534447" cy="375647"/>
            <a:chOff x="4819298" y="2628002"/>
            <a:chExt cx="534447" cy="375647"/>
          </a:xfrm>
        </p:grpSpPr>
        <p:sp>
          <p:nvSpPr>
            <p:cNvPr id="119" name="Google Shape;119;p25"/>
            <p:cNvSpPr/>
            <p:nvPr/>
          </p:nvSpPr>
          <p:spPr>
            <a:xfrm>
              <a:off x="4819298" y="2628002"/>
              <a:ext cx="408203" cy="375647"/>
            </a:xfrm>
            <a:custGeom>
              <a:avLst/>
              <a:gdLst/>
              <a:ahLst/>
              <a:cxnLst/>
              <a:rect l="l" t="t" r="r" b="b"/>
              <a:pathLst>
                <a:path w="10733" h="9877" extrusionOk="0">
                  <a:moveTo>
                    <a:pt x="1673" y="3815"/>
                  </a:moveTo>
                  <a:lnTo>
                    <a:pt x="1673" y="6063"/>
                  </a:lnTo>
                  <a:lnTo>
                    <a:pt x="830" y="5862"/>
                  </a:lnTo>
                  <a:lnTo>
                    <a:pt x="830" y="4029"/>
                  </a:lnTo>
                  <a:lnTo>
                    <a:pt x="1673" y="3815"/>
                  </a:lnTo>
                  <a:close/>
                  <a:moveTo>
                    <a:pt x="3319" y="3413"/>
                  </a:moveTo>
                  <a:lnTo>
                    <a:pt x="3319" y="6478"/>
                  </a:lnTo>
                  <a:lnTo>
                    <a:pt x="2503" y="6277"/>
                  </a:lnTo>
                  <a:lnTo>
                    <a:pt x="2503" y="3614"/>
                  </a:lnTo>
                  <a:lnTo>
                    <a:pt x="3319" y="3413"/>
                  </a:lnTo>
                  <a:close/>
                  <a:moveTo>
                    <a:pt x="4978" y="2998"/>
                  </a:moveTo>
                  <a:lnTo>
                    <a:pt x="4978" y="6892"/>
                  </a:lnTo>
                  <a:lnTo>
                    <a:pt x="4149" y="6678"/>
                  </a:lnTo>
                  <a:lnTo>
                    <a:pt x="4149" y="3199"/>
                  </a:lnTo>
                  <a:lnTo>
                    <a:pt x="4978" y="2998"/>
                  </a:lnTo>
                  <a:close/>
                  <a:moveTo>
                    <a:pt x="6624" y="2584"/>
                  </a:moveTo>
                  <a:lnTo>
                    <a:pt x="6624" y="7294"/>
                  </a:lnTo>
                  <a:lnTo>
                    <a:pt x="5795" y="7093"/>
                  </a:lnTo>
                  <a:lnTo>
                    <a:pt x="5795" y="2798"/>
                  </a:lnTo>
                  <a:lnTo>
                    <a:pt x="6624" y="2584"/>
                  </a:lnTo>
                  <a:close/>
                  <a:moveTo>
                    <a:pt x="9916" y="1767"/>
                  </a:moveTo>
                  <a:lnTo>
                    <a:pt x="9916" y="8124"/>
                  </a:lnTo>
                  <a:lnTo>
                    <a:pt x="7441" y="7508"/>
                  </a:lnTo>
                  <a:lnTo>
                    <a:pt x="7441" y="2383"/>
                  </a:lnTo>
                  <a:lnTo>
                    <a:pt x="9916" y="1767"/>
                  </a:lnTo>
                  <a:close/>
                  <a:moveTo>
                    <a:pt x="2503" y="7120"/>
                  </a:moveTo>
                  <a:lnTo>
                    <a:pt x="5701" y="7923"/>
                  </a:lnTo>
                  <a:cubicBezTo>
                    <a:pt x="5516" y="8384"/>
                    <a:pt x="5063" y="8697"/>
                    <a:pt x="4564" y="8697"/>
                  </a:cubicBezTo>
                  <a:cubicBezTo>
                    <a:pt x="4485" y="8697"/>
                    <a:pt x="4404" y="8689"/>
                    <a:pt x="4323" y="8672"/>
                  </a:cubicBezTo>
                  <a:lnTo>
                    <a:pt x="3493" y="8512"/>
                  </a:lnTo>
                  <a:cubicBezTo>
                    <a:pt x="2918" y="8391"/>
                    <a:pt x="2503" y="7883"/>
                    <a:pt x="2503" y="7294"/>
                  </a:cubicBezTo>
                  <a:lnTo>
                    <a:pt x="2503" y="7120"/>
                  </a:lnTo>
                  <a:close/>
                  <a:moveTo>
                    <a:pt x="9916" y="1"/>
                  </a:moveTo>
                  <a:lnTo>
                    <a:pt x="9916" y="911"/>
                  </a:lnTo>
                  <a:lnTo>
                    <a:pt x="830" y="3186"/>
                  </a:lnTo>
                  <a:lnTo>
                    <a:pt x="830" y="2477"/>
                  </a:lnTo>
                  <a:lnTo>
                    <a:pt x="1" y="2477"/>
                  </a:lnTo>
                  <a:lnTo>
                    <a:pt x="1" y="7414"/>
                  </a:lnTo>
                  <a:lnTo>
                    <a:pt x="830" y="7414"/>
                  </a:lnTo>
                  <a:lnTo>
                    <a:pt x="830" y="6705"/>
                  </a:lnTo>
                  <a:lnTo>
                    <a:pt x="1673" y="6919"/>
                  </a:lnTo>
                  <a:lnTo>
                    <a:pt x="1673" y="7294"/>
                  </a:lnTo>
                  <a:cubicBezTo>
                    <a:pt x="1673" y="8271"/>
                    <a:pt x="2369" y="9127"/>
                    <a:pt x="3333" y="9314"/>
                  </a:cubicBezTo>
                  <a:lnTo>
                    <a:pt x="4162" y="9475"/>
                  </a:lnTo>
                  <a:cubicBezTo>
                    <a:pt x="4301" y="9504"/>
                    <a:pt x="4439" y="9518"/>
                    <a:pt x="4576" y="9518"/>
                  </a:cubicBezTo>
                  <a:cubicBezTo>
                    <a:pt x="5440" y="9518"/>
                    <a:pt x="6228" y="8956"/>
                    <a:pt x="6517" y="8124"/>
                  </a:cubicBezTo>
                  <a:lnTo>
                    <a:pt x="9916" y="8967"/>
                  </a:lnTo>
                  <a:lnTo>
                    <a:pt x="9916" y="9876"/>
                  </a:lnTo>
                  <a:lnTo>
                    <a:pt x="10733" y="9876"/>
                  </a:lnTo>
                  <a:lnTo>
                    <a:pt x="10733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25"/>
            <p:cNvSpPr/>
            <p:nvPr/>
          </p:nvSpPr>
          <p:spPr>
            <a:xfrm>
              <a:off x="5127219" y="2856536"/>
              <a:ext cx="44308" cy="44308"/>
            </a:xfrm>
            <a:custGeom>
              <a:avLst/>
              <a:gdLst/>
              <a:ahLst/>
              <a:cxnLst/>
              <a:rect l="l" t="t" r="r" b="b"/>
              <a:pathLst>
                <a:path w="1165" h="1165" extrusionOk="0">
                  <a:moveTo>
                    <a:pt x="576" y="0"/>
                  </a:moveTo>
                  <a:lnTo>
                    <a:pt x="0" y="589"/>
                  </a:lnTo>
                  <a:lnTo>
                    <a:pt x="576" y="1164"/>
                  </a:lnTo>
                  <a:lnTo>
                    <a:pt x="1165" y="589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25"/>
            <p:cNvSpPr/>
            <p:nvPr/>
          </p:nvSpPr>
          <p:spPr>
            <a:xfrm>
              <a:off x="5127219" y="2793936"/>
              <a:ext cx="44308" cy="44308"/>
            </a:xfrm>
            <a:custGeom>
              <a:avLst/>
              <a:gdLst/>
              <a:ahLst/>
              <a:cxnLst/>
              <a:rect l="l" t="t" r="r" b="b"/>
              <a:pathLst>
                <a:path w="1165" h="1165" extrusionOk="0">
                  <a:moveTo>
                    <a:pt x="576" y="0"/>
                  </a:moveTo>
                  <a:lnTo>
                    <a:pt x="0" y="576"/>
                  </a:lnTo>
                  <a:lnTo>
                    <a:pt x="576" y="1164"/>
                  </a:lnTo>
                  <a:lnTo>
                    <a:pt x="1165" y="576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25"/>
            <p:cNvSpPr/>
            <p:nvPr/>
          </p:nvSpPr>
          <p:spPr>
            <a:xfrm>
              <a:off x="5127219" y="2731335"/>
              <a:ext cx="44308" cy="44308"/>
            </a:xfrm>
            <a:custGeom>
              <a:avLst/>
              <a:gdLst/>
              <a:ahLst/>
              <a:cxnLst/>
              <a:rect l="l" t="t" r="r" b="b"/>
              <a:pathLst>
                <a:path w="1165" h="1165" extrusionOk="0">
                  <a:moveTo>
                    <a:pt x="576" y="0"/>
                  </a:moveTo>
                  <a:lnTo>
                    <a:pt x="0" y="576"/>
                  </a:lnTo>
                  <a:lnTo>
                    <a:pt x="576" y="1165"/>
                  </a:lnTo>
                  <a:lnTo>
                    <a:pt x="1165" y="576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25"/>
            <p:cNvSpPr/>
            <p:nvPr/>
          </p:nvSpPr>
          <p:spPr>
            <a:xfrm>
              <a:off x="5259044" y="2800553"/>
              <a:ext cx="94701" cy="31073"/>
            </a:xfrm>
            <a:custGeom>
              <a:avLst/>
              <a:gdLst/>
              <a:ahLst/>
              <a:cxnLst/>
              <a:rect l="l" t="t" r="r" b="b"/>
              <a:pathLst>
                <a:path w="2490" h="817" extrusionOk="0">
                  <a:moveTo>
                    <a:pt x="0" y="0"/>
                  </a:moveTo>
                  <a:lnTo>
                    <a:pt x="0" y="817"/>
                  </a:lnTo>
                  <a:lnTo>
                    <a:pt x="2489" y="817"/>
                  </a:lnTo>
                  <a:lnTo>
                    <a:pt x="2489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25"/>
            <p:cNvSpPr/>
            <p:nvPr/>
          </p:nvSpPr>
          <p:spPr>
            <a:xfrm>
              <a:off x="5252920" y="2707907"/>
              <a:ext cx="89605" cy="60091"/>
            </a:xfrm>
            <a:custGeom>
              <a:avLst/>
              <a:gdLst/>
              <a:ahLst/>
              <a:cxnLst/>
              <a:rect l="l" t="t" r="r" b="b"/>
              <a:pathLst>
                <a:path w="2356" h="1580" extrusionOk="0">
                  <a:moveTo>
                    <a:pt x="2061" y="1"/>
                  </a:moveTo>
                  <a:lnTo>
                    <a:pt x="1" y="817"/>
                  </a:lnTo>
                  <a:lnTo>
                    <a:pt x="295" y="1580"/>
                  </a:lnTo>
                  <a:lnTo>
                    <a:pt x="2356" y="764"/>
                  </a:lnTo>
                  <a:lnTo>
                    <a:pt x="2061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25"/>
            <p:cNvSpPr/>
            <p:nvPr/>
          </p:nvSpPr>
          <p:spPr>
            <a:xfrm>
              <a:off x="5252426" y="2864143"/>
              <a:ext cx="90099" cy="60091"/>
            </a:xfrm>
            <a:custGeom>
              <a:avLst/>
              <a:gdLst/>
              <a:ahLst/>
              <a:cxnLst/>
              <a:rect l="l" t="t" r="r" b="b"/>
              <a:pathLst>
                <a:path w="2369" h="1580" extrusionOk="0">
                  <a:moveTo>
                    <a:pt x="308" y="1"/>
                  </a:moveTo>
                  <a:lnTo>
                    <a:pt x="0" y="764"/>
                  </a:lnTo>
                  <a:lnTo>
                    <a:pt x="2061" y="1580"/>
                  </a:lnTo>
                  <a:lnTo>
                    <a:pt x="2369" y="817"/>
                  </a:lnTo>
                  <a:lnTo>
                    <a:pt x="308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6" name="Google Shape;126;p25"/>
          <p:cNvGrpSpPr/>
          <p:nvPr/>
        </p:nvGrpSpPr>
        <p:grpSpPr>
          <a:xfrm>
            <a:off x="7942077" y="2944435"/>
            <a:ext cx="556149" cy="556149"/>
            <a:chOff x="3781639" y="3705199"/>
            <a:chExt cx="556149" cy="556149"/>
          </a:xfrm>
        </p:grpSpPr>
        <p:sp>
          <p:nvSpPr>
            <p:cNvPr id="127" name="Google Shape;127;p25"/>
            <p:cNvSpPr/>
            <p:nvPr/>
          </p:nvSpPr>
          <p:spPr>
            <a:xfrm>
              <a:off x="4174609" y="4098684"/>
              <a:ext cx="92216" cy="92216"/>
            </a:xfrm>
            <a:custGeom>
              <a:avLst/>
              <a:gdLst/>
              <a:ahLst/>
              <a:cxnLst/>
              <a:rect l="l" t="t" r="r" b="b"/>
              <a:pathLst>
                <a:path w="2330" h="2330" extrusionOk="0">
                  <a:moveTo>
                    <a:pt x="590" y="1"/>
                  </a:moveTo>
                  <a:lnTo>
                    <a:pt x="1" y="576"/>
                  </a:lnTo>
                  <a:lnTo>
                    <a:pt x="1754" y="2329"/>
                  </a:lnTo>
                  <a:lnTo>
                    <a:pt x="2329" y="1740"/>
                  </a:lnTo>
                  <a:lnTo>
                    <a:pt x="590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25"/>
            <p:cNvSpPr/>
            <p:nvPr/>
          </p:nvSpPr>
          <p:spPr>
            <a:xfrm>
              <a:off x="3955901" y="3879422"/>
              <a:ext cx="57744" cy="57783"/>
            </a:xfrm>
            <a:custGeom>
              <a:avLst/>
              <a:gdLst/>
              <a:ahLst/>
              <a:cxnLst/>
              <a:rect l="l" t="t" r="r" b="b"/>
              <a:pathLst>
                <a:path w="1459" h="1460" extrusionOk="0">
                  <a:moveTo>
                    <a:pt x="589" y="1"/>
                  </a:moveTo>
                  <a:lnTo>
                    <a:pt x="0" y="590"/>
                  </a:lnTo>
                  <a:lnTo>
                    <a:pt x="870" y="1460"/>
                  </a:lnTo>
                  <a:lnTo>
                    <a:pt x="1459" y="884"/>
                  </a:lnTo>
                  <a:lnTo>
                    <a:pt x="589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25"/>
            <p:cNvSpPr/>
            <p:nvPr/>
          </p:nvSpPr>
          <p:spPr>
            <a:xfrm>
              <a:off x="3852088" y="3775648"/>
              <a:ext cx="92176" cy="92691"/>
            </a:xfrm>
            <a:custGeom>
              <a:avLst/>
              <a:gdLst/>
              <a:ahLst/>
              <a:cxnLst/>
              <a:rect l="l" t="t" r="r" b="b"/>
              <a:pathLst>
                <a:path w="2329" h="2342" extrusionOk="0">
                  <a:moveTo>
                    <a:pt x="589" y="0"/>
                  </a:moveTo>
                  <a:lnTo>
                    <a:pt x="0" y="589"/>
                  </a:lnTo>
                  <a:lnTo>
                    <a:pt x="1753" y="2342"/>
                  </a:lnTo>
                  <a:lnTo>
                    <a:pt x="2329" y="1753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25"/>
            <p:cNvSpPr/>
            <p:nvPr/>
          </p:nvSpPr>
          <p:spPr>
            <a:xfrm>
              <a:off x="3852088" y="4098169"/>
              <a:ext cx="92176" cy="92176"/>
            </a:xfrm>
            <a:custGeom>
              <a:avLst/>
              <a:gdLst/>
              <a:ahLst/>
              <a:cxnLst/>
              <a:rect l="l" t="t" r="r" b="b"/>
              <a:pathLst>
                <a:path w="2329" h="2329" extrusionOk="0">
                  <a:moveTo>
                    <a:pt x="1753" y="1"/>
                  </a:moveTo>
                  <a:lnTo>
                    <a:pt x="0" y="1753"/>
                  </a:lnTo>
                  <a:lnTo>
                    <a:pt x="589" y="2329"/>
                  </a:lnTo>
                  <a:lnTo>
                    <a:pt x="2329" y="589"/>
                  </a:lnTo>
                  <a:lnTo>
                    <a:pt x="1753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25"/>
            <p:cNvSpPr/>
            <p:nvPr/>
          </p:nvSpPr>
          <p:spPr>
            <a:xfrm>
              <a:off x="3955901" y="4029304"/>
              <a:ext cx="57744" cy="57783"/>
            </a:xfrm>
            <a:custGeom>
              <a:avLst/>
              <a:gdLst/>
              <a:ahLst/>
              <a:cxnLst/>
              <a:rect l="l" t="t" r="r" b="b"/>
              <a:pathLst>
                <a:path w="1459" h="1460" extrusionOk="0">
                  <a:moveTo>
                    <a:pt x="870" y="1"/>
                  </a:moveTo>
                  <a:lnTo>
                    <a:pt x="0" y="871"/>
                  </a:lnTo>
                  <a:lnTo>
                    <a:pt x="589" y="1459"/>
                  </a:lnTo>
                  <a:lnTo>
                    <a:pt x="1459" y="576"/>
                  </a:lnTo>
                  <a:lnTo>
                    <a:pt x="870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25"/>
            <p:cNvSpPr/>
            <p:nvPr/>
          </p:nvSpPr>
          <p:spPr>
            <a:xfrm>
              <a:off x="4105783" y="3879422"/>
              <a:ext cx="57229" cy="57783"/>
            </a:xfrm>
            <a:custGeom>
              <a:avLst/>
              <a:gdLst/>
              <a:ahLst/>
              <a:cxnLst/>
              <a:rect l="l" t="t" r="r" b="b"/>
              <a:pathLst>
                <a:path w="1446" h="1460" extrusionOk="0">
                  <a:moveTo>
                    <a:pt x="870" y="1"/>
                  </a:moveTo>
                  <a:lnTo>
                    <a:pt x="0" y="884"/>
                  </a:lnTo>
                  <a:lnTo>
                    <a:pt x="576" y="1460"/>
                  </a:lnTo>
                  <a:lnTo>
                    <a:pt x="1445" y="590"/>
                  </a:lnTo>
                  <a:lnTo>
                    <a:pt x="870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25"/>
            <p:cNvSpPr/>
            <p:nvPr/>
          </p:nvSpPr>
          <p:spPr>
            <a:xfrm>
              <a:off x="4174609" y="3775648"/>
              <a:ext cx="92730" cy="92691"/>
            </a:xfrm>
            <a:custGeom>
              <a:avLst/>
              <a:gdLst/>
              <a:ahLst/>
              <a:cxnLst/>
              <a:rect l="l" t="t" r="r" b="b"/>
              <a:pathLst>
                <a:path w="2343" h="2342" extrusionOk="0">
                  <a:moveTo>
                    <a:pt x="1754" y="0"/>
                  </a:moveTo>
                  <a:lnTo>
                    <a:pt x="1" y="1753"/>
                  </a:lnTo>
                  <a:lnTo>
                    <a:pt x="590" y="2342"/>
                  </a:lnTo>
                  <a:lnTo>
                    <a:pt x="2343" y="589"/>
                  </a:lnTo>
                  <a:lnTo>
                    <a:pt x="1754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25"/>
            <p:cNvSpPr/>
            <p:nvPr/>
          </p:nvSpPr>
          <p:spPr>
            <a:xfrm>
              <a:off x="4131707" y="4187655"/>
              <a:ext cx="48759" cy="57783"/>
            </a:xfrm>
            <a:custGeom>
              <a:avLst/>
              <a:gdLst/>
              <a:ahLst/>
              <a:cxnLst/>
              <a:rect l="l" t="t" r="r" b="b"/>
              <a:pathLst>
                <a:path w="1232" h="1460" extrusionOk="0">
                  <a:moveTo>
                    <a:pt x="764" y="1"/>
                  </a:moveTo>
                  <a:lnTo>
                    <a:pt x="1" y="309"/>
                  </a:lnTo>
                  <a:lnTo>
                    <a:pt x="483" y="1460"/>
                  </a:lnTo>
                  <a:lnTo>
                    <a:pt x="1232" y="1138"/>
                  </a:lnTo>
                  <a:lnTo>
                    <a:pt x="764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25"/>
            <p:cNvSpPr/>
            <p:nvPr/>
          </p:nvSpPr>
          <p:spPr>
            <a:xfrm>
              <a:off x="4094662" y="4097101"/>
              <a:ext cx="48759" cy="57783"/>
            </a:xfrm>
            <a:custGeom>
              <a:avLst/>
              <a:gdLst/>
              <a:ahLst/>
              <a:cxnLst/>
              <a:rect l="l" t="t" r="r" b="b"/>
              <a:pathLst>
                <a:path w="1232" h="1460" extrusionOk="0">
                  <a:moveTo>
                    <a:pt x="763" y="1"/>
                  </a:moveTo>
                  <a:lnTo>
                    <a:pt x="0" y="322"/>
                  </a:lnTo>
                  <a:lnTo>
                    <a:pt x="469" y="1459"/>
                  </a:lnTo>
                  <a:lnTo>
                    <a:pt x="1231" y="1152"/>
                  </a:lnTo>
                  <a:lnTo>
                    <a:pt x="763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25"/>
            <p:cNvSpPr/>
            <p:nvPr/>
          </p:nvSpPr>
          <p:spPr>
            <a:xfrm>
              <a:off x="3976007" y="3811664"/>
              <a:ext cx="48759" cy="57744"/>
            </a:xfrm>
            <a:custGeom>
              <a:avLst/>
              <a:gdLst/>
              <a:ahLst/>
              <a:cxnLst/>
              <a:rect l="l" t="t" r="r" b="b"/>
              <a:pathLst>
                <a:path w="1232" h="1459" extrusionOk="0">
                  <a:moveTo>
                    <a:pt x="763" y="0"/>
                  </a:moveTo>
                  <a:lnTo>
                    <a:pt x="1" y="308"/>
                  </a:lnTo>
                  <a:lnTo>
                    <a:pt x="469" y="1459"/>
                  </a:lnTo>
                  <a:lnTo>
                    <a:pt x="1232" y="1138"/>
                  </a:lnTo>
                  <a:lnTo>
                    <a:pt x="763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25"/>
            <p:cNvSpPr/>
            <p:nvPr/>
          </p:nvSpPr>
          <p:spPr>
            <a:xfrm>
              <a:off x="3938408" y="3721070"/>
              <a:ext cx="49314" cy="57783"/>
            </a:xfrm>
            <a:custGeom>
              <a:avLst/>
              <a:gdLst/>
              <a:ahLst/>
              <a:cxnLst/>
              <a:rect l="l" t="t" r="r" b="b"/>
              <a:pathLst>
                <a:path w="1246" h="1460" extrusionOk="0">
                  <a:moveTo>
                    <a:pt x="763" y="1"/>
                  </a:moveTo>
                  <a:lnTo>
                    <a:pt x="1" y="322"/>
                  </a:lnTo>
                  <a:lnTo>
                    <a:pt x="482" y="1459"/>
                  </a:lnTo>
                  <a:lnTo>
                    <a:pt x="1245" y="1138"/>
                  </a:lnTo>
                  <a:lnTo>
                    <a:pt x="763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25"/>
            <p:cNvSpPr/>
            <p:nvPr/>
          </p:nvSpPr>
          <p:spPr>
            <a:xfrm>
              <a:off x="3797550" y="4055267"/>
              <a:ext cx="57744" cy="49314"/>
            </a:xfrm>
            <a:custGeom>
              <a:avLst/>
              <a:gdLst/>
              <a:ahLst/>
              <a:cxnLst/>
              <a:rect l="l" t="t" r="r" b="b"/>
              <a:pathLst>
                <a:path w="1459" h="1246" extrusionOk="0">
                  <a:moveTo>
                    <a:pt x="1138" y="1"/>
                  </a:moveTo>
                  <a:lnTo>
                    <a:pt x="0" y="482"/>
                  </a:lnTo>
                  <a:lnTo>
                    <a:pt x="321" y="1245"/>
                  </a:lnTo>
                  <a:lnTo>
                    <a:pt x="1459" y="763"/>
                  </a:lnTo>
                  <a:lnTo>
                    <a:pt x="1138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25"/>
            <p:cNvSpPr/>
            <p:nvPr/>
          </p:nvSpPr>
          <p:spPr>
            <a:xfrm>
              <a:off x="3887550" y="4018182"/>
              <a:ext cx="57783" cy="48759"/>
            </a:xfrm>
            <a:custGeom>
              <a:avLst/>
              <a:gdLst/>
              <a:ahLst/>
              <a:cxnLst/>
              <a:rect l="l" t="t" r="r" b="b"/>
              <a:pathLst>
                <a:path w="1460" h="1232" extrusionOk="0">
                  <a:moveTo>
                    <a:pt x="1152" y="1"/>
                  </a:moveTo>
                  <a:lnTo>
                    <a:pt x="1" y="469"/>
                  </a:lnTo>
                  <a:lnTo>
                    <a:pt x="322" y="1232"/>
                  </a:lnTo>
                  <a:lnTo>
                    <a:pt x="1460" y="764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25"/>
            <p:cNvSpPr/>
            <p:nvPr/>
          </p:nvSpPr>
          <p:spPr>
            <a:xfrm>
              <a:off x="4174095" y="3899567"/>
              <a:ext cx="57744" cy="48759"/>
            </a:xfrm>
            <a:custGeom>
              <a:avLst/>
              <a:gdLst/>
              <a:ahLst/>
              <a:cxnLst/>
              <a:rect l="l" t="t" r="r" b="b"/>
              <a:pathLst>
                <a:path w="1459" h="1232" extrusionOk="0">
                  <a:moveTo>
                    <a:pt x="1138" y="0"/>
                  </a:moveTo>
                  <a:lnTo>
                    <a:pt x="0" y="469"/>
                  </a:lnTo>
                  <a:lnTo>
                    <a:pt x="308" y="1232"/>
                  </a:lnTo>
                  <a:lnTo>
                    <a:pt x="1459" y="763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25"/>
            <p:cNvSpPr/>
            <p:nvPr/>
          </p:nvSpPr>
          <p:spPr>
            <a:xfrm>
              <a:off x="4264135" y="3862482"/>
              <a:ext cx="57744" cy="48759"/>
            </a:xfrm>
            <a:custGeom>
              <a:avLst/>
              <a:gdLst/>
              <a:ahLst/>
              <a:cxnLst/>
              <a:rect l="l" t="t" r="r" b="b"/>
              <a:pathLst>
                <a:path w="1459" h="1232" extrusionOk="0">
                  <a:moveTo>
                    <a:pt x="1138" y="1"/>
                  </a:moveTo>
                  <a:lnTo>
                    <a:pt x="0" y="469"/>
                  </a:lnTo>
                  <a:lnTo>
                    <a:pt x="308" y="1232"/>
                  </a:lnTo>
                  <a:lnTo>
                    <a:pt x="1459" y="763"/>
                  </a:lnTo>
                  <a:lnTo>
                    <a:pt x="1138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25"/>
            <p:cNvSpPr/>
            <p:nvPr/>
          </p:nvSpPr>
          <p:spPr>
            <a:xfrm>
              <a:off x="3938922" y="4187655"/>
              <a:ext cx="48799" cy="57783"/>
            </a:xfrm>
            <a:custGeom>
              <a:avLst/>
              <a:gdLst/>
              <a:ahLst/>
              <a:cxnLst/>
              <a:rect l="l" t="t" r="r" b="b"/>
              <a:pathLst>
                <a:path w="1233" h="1460" extrusionOk="0">
                  <a:moveTo>
                    <a:pt x="469" y="1"/>
                  </a:moveTo>
                  <a:lnTo>
                    <a:pt x="1" y="1138"/>
                  </a:lnTo>
                  <a:lnTo>
                    <a:pt x="750" y="1460"/>
                  </a:lnTo>
                  <a:lnTo>
                    <a:pt x="1232" y="309"/>
                  </a:lnTo>
                  <a:lnTo>
                    <a:pt x="469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25"/>
            <p:cNvSpPr/>
            <p:nvPr/>
          </p:nvSpPr>
          <p:spPr>
            <a:xfrm>
              <a:off x="3976007" y="4097101"/>
              <a:ext cx="48759" cy="57783"/>
            </a:xfrm>
            <a:custGeom>
              <a:avLst/>
              <a:gdLst/>
              <a:ahLst/>
              <a:cxnLst/>
              <a:rect l="l" t="t" r="r" b="b"/>
              <a:pathLst>
                <a:path w="1232" h="1460" extrusionOk="0">
                  <a:moveTo>
                    <a:pt x="482" y="1"/>
                  </a:moveTo>
                  <a:lnTo>
                    <a:pt x="1" y="1152"/>
                  </a:lnTo>
                  <a:lnTo>
                    <a:pt x="763" y="1459"/>
                  </a:lnTo>
                  <a:lnTo>
                    <a:pt x="1232" y="322"/>
                  </a:lnTo>
                  <a:lnTo>
                    <a:pt x="482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25"/>
            <p:cNvSpPr/>
            <p:nvPr/>
          </p:nvSpPr>
          <p:spPr>
            <a:xfrm>
              <a:off x="4094662" y="3811664"/>
              <a:ext cx="48759" cy="57744"/>
            </a:xfrm>
            <a:custGeom>
              <a:avLst/>
              <a:gdLst/>
              <a:ahLst/>
              <a:cxnLst/>
              <a:rect l="l" t="t" r="r" b="b"/>
              <a:pathLst>
                <a:path w="1232" h="1459" extrusionOk="0">
                  <a:moveTo>
                    <a:pt x="469" y="0"/>
                  </a:moveTo>
                  <a:lnTo>
                    <a:pt x="0" y="1138"/>
                  </a:lnTo>
                  <a:lnTo>
                    <a:pt x="750" y="1459"/>
                  </a:lnTo>
                  <a:lnTo>
                    <a:pt x="1231" y="308"/>
                  </a:lnTo>
                  <a:lnTo>
                    <a:pt x="469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25"/>
            <p:cNvSpPr/>
            <p:nvPr/>
          </p:nvSpPr>
          <p:spPr>
            <a:xfrm>
              <a:off x="4131707" y="3721070"/>
              <a:ext cx="49314" cy="57783"/>
            </a:xfrm>
            <a:custGeom>
              <a:avLst/>
              <a:gdLst/>
              <a:ahLst/>
              <a:cxnLst/>
              <a:rect l="l" t="t" r="r" b="b"/>
              <a:pathLst>
                <a:path w="1246" h="1460" extrusionOk="0">
                  <a:moveTo>
                    <a:pt x="483" y="1"/>
                  </a:moveTo>
                  <a:lnTo>
                    <a:pt x="1" y="1152"/>
                  </a:lnTo>
                  <a:lnTo>
                    <a:pt x="764" y="1459"/>
                  </a:lnTo>
                  <a:lnTo>
                    <a:pt x="1245" y="322"/>
                  </a:lnTo>
                  <a:lnTo>
                    <a:pt x="483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25"/>
            <p:cNvSpPr/>
            <p:nvPr/>
          </p:nvSpPr>
          <p:spPr>
            <a:xfrm>
              <a:off x="3797550" y="3862482"/>
              <a:ext cx="57744" cy="48759"/>
            </a:xfrm>
            <a:custGeom>
              <a:avLst/>
              <a:gdLst/>
              <a:ahLst/>
              <a:cxnLst/>
              <a:rect l="l" t="t" r="r" b="b"/>
              <a:pathLst>
                <a:path w="1459" h="1232" extrusionOk="0">
                  <a:moveTo>
                    <a:pt x="308" y="1"/>
                  </a:moveTo>
                  <a:lnTo>
                    <a:pt x="0" y="750"/>
                  </a:lnTo>
                  <a:lnTo>
                    <a:pt x="1138" y="1232"/>
                  </a:lnTo>
                  <a:lnTo>
                    <a:pt x="1459" y="469"/>
                  </a:lnTo>
                  <a:lnTo>
                    <a:pt x="308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25"/>
            <p:cNvSpPr/>
            <p:nvPr/>
          </p:nvSpPr>
          <p:spPr>
            <a:xfrm>
              <a:off x="3887550" y="3899567"/>
              <a:ext cx="57783" cy="48759"/>
            </a:xfrm>
            <a:custGeom>
              <a:avLst/>
              <a:gdLst/>
              <a:ahLst/>
              <a:cxnLst/>
              <a:rect l="l" t="t" r="r" b="b"/>
              <a:pathLst>
                <a:path w="1460" h="1232" extrusionOk="0">
                  <a:moveTo>
                    <a:pt x="322" y="0"/>
                  </a:moveTo>
                  <a:lnTo>
                    <a:pt x="1" y="763"/>
                  </a:lnTo>
                  <a:lnTo>
                    <a:pt x="1152" y="1232"/>
                  </a:lnTo>
                  <a:lnTo>
                    <a:pt x="1460" y="482"/>
                  </a:lnTo>
                  <a:lnTo>
                    <a:pt x="322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25"/>
            <p:cNvSpPr/>
            <p:nvPr/>
          </p:nvSpPr>
          <p:spPr>
            <a:xfrm>
              <a:off x="4173580" y="4018182"/>
              <a:ext cx="57744" cy="48759"/>
            </a:xfrm>
            <a:custGeom>
              <a:avLst/>
              <a:gdLst/>
              <a:ahLst/>
              <a:cxnLst/>
              <a:rect l="l" t="t" r="r" b="b"/>
              <a:pathLst>
                <a:path w="1459" h="1232" extrusionOk="0">
                  <a:moveTo>
                    <a:pt x="321" y="1"/>
                  </a:moveTo>
                  <a:lnTo>
                    <a:pt x="0" y="764"/>
                  </a:lnTo>
                  <a:lnTo>
                    <a:pt x="1151" y="1232"/>
                  </a:lnTo>
                  <a:lnTo>
                    <a:pt x="1459" y="469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25"/>
            <p:cNvSpPr/>
            <p:nvPr/>
          </p:nvSpPr>
          <p:spPr>
            <a:xfrm>
              <a:off x="4264135" y="4055267"/>
              <a:ext cx="57744" cy="48759"/>
            </a:xfrm>
            <a:custGeom>
              <a:avLst/>
              <a:gdLst/>
              <a:ahLst/>
              <a:cxnLst/>
              <a:rect l="l" t="t" r="r" b="b"/>
              <a:pathLst>
                <a:path w="1459" h="1232" extrusionOk="0">
                  <a:moveTo>
                    <a:pt x="321" y="1"/>
                  </a:moveTo>
                  <a:lnTo>
                    <a:pt x="0" y="763"/>
                  </a:lnTo>
                  <a:lnTo>
                    <a:pt x="1138" y="1232"/>
                  </a:lnTo>
                  <a:lnTo>
                    <a:pt x="1459" y="469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25"/>
            <p:cNvSpPr/>
            <p:nvPr/>
          </p:nvSpPr>
          <p:spPr>
            <a:xfrm>
              <a:off x="4043290" y="4162246"/>
              <a:ext cx="32849" cy="99102"/>
            </a:xfrm>
            <a:custGeom>
              <a:avLst/>
              <a:gdLst/>
              <a:ahLst/>
              <a:cxnLst/>
              <a:rect l="l" t="t" r="r" b="b"/>
              <a:pathLst>
                <a:path w="830" h="2504" extrusionOk="0">
                  <a:moveTo>
                    <a:pt x="0" y="1"/>
                  </a:moveTo>
                  <a:lnTo>
                    <a:pt x="0" y="2503"/>
                  </a:lnTo>
                  <a:lnTo>
                    <a:pt x="830" y="2503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25"/>
            <p:cNvSpPr/>
            <p:nvPr/>
          </p:nvSpPr>
          <p:spPr>
            <a:xfrm>
              <a:off x="4043290" y="4064805"/>
              <a:ext cx="32849" cy="48759"/>
            </a:xfrm>
            <a:custGeom>
              <a:avLst/>
              <a:gdLst/>
              <a:ahLst/>
              <a:cxnLst/>
              <a:rect l="l" t="t" r="r" b="b"/>
              <a:pathLst>
                <a:path w="830" h="1232" extrusionOk="0">
                  <a:moveTo>
                    <a:pt x="0" y="0"/>
                  </a:moveTo>
                  <a:lnTo>
                    <a:pt x="0" y="1232"/>
                  </a:lnTo>
                  <a:lnTo>
                    <a:pt x="830" y="1232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25"/>
            <p:cNvSpPr/>
            <p:nvPr/>
          </p:nvSpPr>
          <p:spPr>
            <a:xfrm>
              <a:off x="4043290" y="3705199"/>
              <a:ext cx="32849" cy="99062"/>
            </a:xfrm>
            <a:custGeom>
              <a:avLst/>
              <a:gdLst/>
              <a:ahLst/>
              <a:cxnLst/>
              <a:rect l="l" t="t" r="r" b="b"/>
              <a:pathLst>
                <a:path w="830" h="2503" extrusionOk="0">
                  <a:moveTo>
                    <a:pt x="0" y="0"/>
                  </a:moveTo>
                  <a:lnTo>
                    <a:pt x="0" y="2503"/>
                  </a:lnTo>
                  <a:lnTo>
                    <a:pt x="830" y="2503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25"/>
            <p:cNvSpPr/>
            <p:nvPr/>
          </p:nvSpPr>
          <p:spPr>
            <a:xfrm>
              <a:off x="3781639" y="3966810"/>
              <a:ext cx="99062" cy="32889"/>
            </a:xfrm>
            <a:custGeom>
              <a:avLst/>
              <a:gdLst/>
              <a:ahLst/>
              <a:cxnLst/>
              <a:rect l="l" t="t" r="r" b="b"/>
              <a:pathLst>
                <a:path w="2503" h="831" extrusionOk="0">
                  <a:moveTo>
                    <a:pt x="1" y="1"/>
                  </a:moveTo>
                  <a:lnTo>
                    <a:pt x="1" y="831"/>
                  </a:lnTo>
                  <a:lnTo>
                    <a:pt x="2503" y="831"/>
                  </a:lnTo>
                  <a:lnTo>
                    <a:pt x="2503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25"/>
            <p:cNvSpPr/>
            <p:nvPr/>
          </p:nvSpPr>
          <p:spPr>
            <a:xfrm>
              <a:off x="3929424" y="3966810"/>
              <a:ext cx="48759" cy="32889"/>
            </a:xfrm>
            <a:custGeom>
              <a:avLst/>
              <a:gdLst/>
              <a:ahLst/>
              <a:cxnLst/>
              <a:rect l="l" t="t" r="r" b="b"/>
              <a:pathLst>
                <a:path w="1232" h="831" extrusionOk="0">
                  <a:moveTo>
                    <a:pt x="0" y="1"/>
                  </a:moveTo>
                  <a:lnTo>
                    <a:pt x="0" y="831"/>
                  </a:lnTo>
                  <a:lnTo>
                    <a:pt x="1231" y="831"/>
                  </a:lnTo>
                  <a:lnTo>
                    <a:pt x="1231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25"/>
            <p:cNvSpPr/>
            <p:nvPr/>
          </p:nvSpPr>
          <p:spPr>
            <a:xfrm>
              <a:off x="4141245" y="3966810"/>
              <a:ext cx="48759" cy="32889"/>
            </a:xfrm>
            <a:custGeom>
              <a:avLst/>
              <a:gdLst/>
              <a:ahLst/>
              <a:cxnLst/>
              <a:rect l="l" t="t" r="r" b="b"/>
              <a:pathLst>
                <a:path w="1232" h="831" extrusionOk="0">
                  <a:moveTo>
                    <a:pt x="1" y="1"/>
                  </a:moveTo>
                  <a:lnTo>
                    <a:pt x="1" y="831"/>
                  </a:lnTo>
                  <a:lnTo>
                    <a:pt x="1232" y="831"/>
                  </a:lnTo>
                  <a:lnTo>
                    <a:pt x="1232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25"/>
            <p:cNvSpPr/>
            <p:nvPr/>
          </p:nvSpPr>
          <p:spPr>
            <a:xfrm>
              <a:off x="4043290" y="3852944"/>
              <a:ext cx="32849" cy="48759"/>
            </a:xfrm>
            <a:custGeom>
              <a:avLst/>
              <a:gdLst/>
              <a:ahLst/>
              <a:cxnLst/>
              <a:rect l="l" t="t" r="r" b="b"/>
              <a:pathLst>
                <a:path w="830" h="1232" extrusionOk="0">
                  <a:moveTo>
                    <a:pt x="0" y="1"/>
                  </a:moveTo>
                  <a:lnTo>
                    <a:pt x="0" y="1232"/>
                  </a:lnTo>
                  <a:lnTo>
                    <a:pt x="830" y="1232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25"/>
            <p:cNvSpPr/>
            <p:nvPr/>
          </p:nvSpPr>
          <p:spPr>
            <a:xfrm>
              <a:off x="4105783" y="4029304"/>
              <a:ext cx="57744" cy="57783"/>
            </a:xfrm>
            <a:custGeom>
              <a:avLst/>
              <a:gdLst/>
              <a:ahLst/>
              <a:cxnLst/>
              <a:rect l="l" t="t" r="r" b="b"/>
              <a:pathLst>
                <a:path w="1459" h="1460" extrusionOk="0">
                  <a:moveTo>
                    <a:pt x="589" y="1"/>
                  </a:moveTo>
                  <a:lnTo>
                    <a:pt x="0" y="576"/>
                  </a:lnTo>
                  <a:lnTo>
                    <a:pt x="870" y="1459"/>
                  </a:lnTo>
                  <a:lnTo>
                    <a:pt x="1459" y="871"/>
                  </a:lnTo>
                  <a:lnTo>
                    <a:pt x="589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25"/>
            <p:cNvSpPr/>
            <p:nvPr/>
          </p:nvSpPr>
          <p:spPr>
            <a:xfrm>
              <a:off x="4238686" y="3966810"/>
              <a:ext cx="99102" cy="32889"/>
            </a:xfrm>
            <a:custGeom>
              <a:avLst/>
              <a:gdLst/>
              <a:ahLst/>
              <a:cxnLst/>
              <a:rect l="l" t="t" r="r" b="b"/>
              <a:pathLst>
                <a:path w="2504" h="831" extrusionOk="0">
                  <a:moveTo>
                    <a:pt x="1" y="1"/>
                  </a:moveTo>
                  <a:lnTo>
                    <a:pt x="1" y="831"/>
                  </a:lnTo>
                  <a:lnTo>
                    <a:pt x="2503" y="831"/>
                  </a:lnTo>
                  <a:lnTo>
                    <a:pt x="2503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25"/>
            <p:cNvSpPr/>
            <p:nvPr/>
          </p:nvSpPr>
          <p:spPr>
            <a:xfrm>
              <a:off x="4010954" y="3934514"/>
              <a:ext cx="97519" cy="97479"/>
            </a:xfrm>
            <a:custGeom>
              <a:avLst/>
              <a:gdLst/>
              <a:ahLst/>
              <a:cxnLst/>
              <a:rect l="l" t="t" r="r" b="b"/>
              <a:pathLst>
                <a:path w="2464" h="2463" extrusionOk="0">
                  <a:moveTo>
                    <a:pt x="1232" y="817"/>
                  </a:moveTo>
                  <a:cubicBezTo>
                    <a:pt x="1459" y="817"/>
                    <a:pt x="1647" y="1004"/>
                    <a:pt x="1647" y="1232"/>
                  </a:cubicBezTo>
                  <a:cubicBezTo>
                    <a:pt x="1647" y="1459"/>
                    <a:pt x="1459" y="1647"/>
                    <a:pt x="1232" y="1647"/>
                  </a:cubicBezTo>
                  <a:cubicBezTo>
                    <a:pt x="1004" y="1647"/>
                    <a:pt x="817" y="1459"/>
                    <a:pt x="817" y="1232"/>
                  </a:cubicBezTo>
                  <a:cubicBezTo>
                    <a:pt x="817" y="1004"/>
                    <a:pt x="1004" y="817"/>
                    <a:pt x="1232" y="817"/>
                  </a:cubicBezTo>
                  <a:close/>
                  <a:moveTo>
                    <a:pt x="1232" y="1"/>
                  </a:moveTo>
                  <a:cubicBezTo>
                    <a:pt x="550" y="1"/>
                    <a:pt x="1" y="549"/>
                    <a:pt x="1" y="1232"/>
                  </a:cubicBezTo>
                  <a:cubicBezTo>
                    <a:pt x="1" y="1914"/>
                    <a:pt x="550" y="2463"/>
                    <a:pt x="1232" y="2463"/>
                  </a:cubicBezTo>
                  <a:cubicBezTo>
                    <a:pt x="1914" y="2463"/>
                    <a:pt x="2463" y="1914"/>
                    <a:pt x="2463" y="1232"/>
                  </a:cubicBezTo>
                  <a:cubicBezTo>
                    <a:pt x="2463" y="549"/>
                    <a:pt x="1914" y="1"/>
                    <a:pt x="1232" y="1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0" name="Google Shape;160;p25"/>
          <p:cNvGrpSpPr/>
          <p:nvPr/>
        </p:nvGrpSpPr>
        <p:grpSpPr>
          <a:xfrm>
            <a:off x="8048320" y="4491183"/>
            <a:ext cx="423663" cy="556108"/>
            <a:chOff x="3847888" y="1574602"/>
            <a:chExt cx="423663" cy="556108"/>
          </a:xfrm>
        </p:grpSpPr>
        <p:sp>
          <p:nvSpPr>
            <p:cNvPr id="161" name="Google Shape;161;p25"/>
            <p:cNvSpPr/>
            <p:nvPr/>
          </p:nvSpPr>
          <p:spPr>
            <a:xfrm>
              <a:off x="3847888" y="1574602"/>
              <a:ext cx="423663" cy="556108"/>
            </a:xfrm>
            <a:custGeom>
              <a:avLst/>
              <a:gdLst/>
              <a:ahLst/>
              <a:cxnLst/>
              <a:rect l="l" t="t" r="r" b="b"/>
              <a:pathLst>
                <a:path w="10706" h="14052" extrusionOk="0">
                  <a:moveTo>
                    <a:pt x="8591" y="830"/>
                  </a:moveTo>
                  <a:lnTo>
                    <a:pt x="6330" y="3533"/>
                  </a:lnTo>
                  <a:cubicBezTo>
                    <a:pt x="6156" y="3440"/>
                    <a:pt x="5968" y="3373"/>
                    <a:pt x="5768" y="3333"/>
                  </a:cubicBezTo>
                  <a:lnTo>
                    <a:pt x="5768" y="830"/>
                  </a:lnTo>
                  <a:close/>
                  <a:moveTo>
                    <a:pt x="4951" y="1406"/>
                  </a:moveTo>
                  <a:lnTo>
                    <a:pt x="4951" y="3333"/>
                  </a:lnTo>
                  <a:cubicBezTo>
                    <a:pt x="4617" y="3400"/>
                    <a:pt x="4322" y="3547"/>
                    <a:pt x="4068" y="3747"/>
                  </a:cubicBezTo>
                  <a:lnTo>
                    <a:pt x="3279" y="3078"/>
                  </a:lnTo>
                  <a:lnTo>
                    <a:pt x="4951" y="1406"/>
                  </a:lnTo>
                  <a:close/>
                  <a:moveTo>
                    <a:pt x="830" y="2115"/>
                  </a:moveTo>
                  <a:lnTo>
                    <a:pt x="3546" y="4376"/>
                  </a:lnTo>
                  <a:cubicBezTo>
                    <a:pt x="3452" y="4550"/>
                    <a:pt x="3386" y="4738"/>
                    <a:pt x="3345" y="4938"/>
                  </a:cubicBezTo>
                  <a:lnTo>
                    <a:pt x="830" y="4938"/>
                  </a:lnTo>
                  <a:lnTo>
                    <a:pt x="830" y="2115"/>
                  </a:lnTo>
                  <a:close/>
                  <a:moveTo>
                    <a:pt x="7628" y="3266"/>
                  </a:moveTo>
                  <a:lnTo>
                    <a:pt x="9300" y="4938"/>
                  </a:lnTo>
                  <a:lnTo>
                    <a:pt x="7373" y="4938"/>
                  </a:lnTo>
                  <a:cubicBezTo>
                    <a:pt x="7306" y="4617"/>
                    <a:pt x="7159" y="4323"/>
                    <a:pt x="6958" y="4069"/>
                  </a:cubicBezTo>
                  <a:lnTo>
                    <a:pt x="7628" y="3266"/>
                  </a:lnTo>
                  <a:close/>
                  <a:moveTo>
                    <a:pt x="5353" y="4122"/>
                  </a:moveTo>
                  <a:cubicBezTo>
                    <a:pt x="6035" y="4122"/>
                    <a:pt x="6597" y="4671"/>
                    <a:pt x="6597" y="5353"/>
                  </a:cubicBezTo>
                  <a:cubicBezTo>
                    <a:pt x="6597" y="6036"/>
                    <a:pt x="6035" y="6584"/>
                    <a:pt x="5353" y="6584"/>
                  </a:cubicBezTo>
                  <a:cubicBezTo>
                    <a:pt x="4670" y="6584"/>
                    <a:pt x="4122" y="6036"/>
                    <a:pt x="4122" y="5353"/>
                  </a:cubicBezTo>
                  <a:cubicBezTo>
                    <a:pt x="4122" y="4671"/>
                    <a:pt x="4670" y="4122"/>
                    <a:pt x="5353" y="4122"/>
                  </a:cubicBezTo>
                  <a:close/>
                  <a:moveTo>
                    <a:pt x="3345" y="5768"/>
                  </a:moveTo>
                  <a:cubicBezTo>
                    <a:pt x="3412" y="6089"/>
                    <a:pt x="3546" y="6384"/>
                    <a:pt x="3747" y="6638"/>
                  </a:cubicBezTo>
                  <a:lnTo>
                    <a:pt x="3078" y="7441"/>
                  </a:lnTo>
                  <a:lnTo>
                    <a:pt x="1405" y="5768"/>
                  </a:lnTo>
                  <a:close/>
                  <a:moveTo>
                    <a:pt x="9889" y="5768"/>
                  </a:moveTo>
                  <a:lnTo>
                    <a:pt x="9889" y="8592"/>
                  </a:lnTo>
                  <a:lnTo>
                    <a:pt x="7173" y="6330"/>
                  </a:lnTo>
                  <a:cubicBezTo>
                    <a:pt x="7266" y="6156"/>
                    <a:pt x="7333" y="5969"/>
                    <a:pt x="7373" y="5768"/>
                  </a:cubicBezTo>
                  <a:close/>
                  <a:moveTo>
                    <a:pt x="6637" y="6959"/>
                  </a:moveTo>
                  <a:lnTo>
                    <a:pt x="7440" y="7628"/>
                  </a:lnTo>
                  <a:lnTo>
                    <a:pt x="5768" y="9301"/>
                  </a:lnTo>
                  <a:lnTo>
                    <a:pt x="5768" y="7374"/>
                  </a:lnTo>
                  <a:cubicBezTo>
                    <a:pt x="6089" y="7307"/>
                    <a:pt x="6396" y="7160"/>
                    <a:pt x="6637" y="6959"/>
                  </a:cubicBezTo>
                  <a:close/>
                  <a:moveTo>
                    <a:pt x="4389" y="7160"/>
                  </a:moveTo>
                  <a:cubicBezTo>
                    <a:pt x="4563" y="7253"/>
                    <a:pt x="4751" y="7334"/>
                    <a:pt x="4951" y="7374"/>
                  </a:cubicBezTo>
                  <a:lnTo>
                    <a:pt x="4951" y="9876"/>
                  </a:lnTo>
                  <a:lnTo>
                    <a:pt x="2114" y="9876"/>
                  </a:lnTo>
                  <a:lnTo>
                    <a:pt x="4389" y="7160"/>
                  </a:lnTo>
                  <a:close/>
                  <a:moveTo>
                    <a:pt x="5192" y="1"/>
                  </a:moveTo>
                  <a:lnTo>
                    <a:pt x="2636" y="2556"/>
                  </a:lnTo>
                  <a:lnTo>
                    <a:pt x="0" y="362"/>
                  </a:lnTo>
                  <a:lnTo>
                    <a:pt x="0" y="5527"/>
                  </a:lnTo>
                  <a:lnTo>
                    <a:pt x="2556" y="8070"/>
                  </a:lnTo>
                  <a:lnTo>
                    <a:pt x="361" y="10706"/>
                  </a:lnTo>
                  <a:lnTo>
                    <a:pt x="4951" y="10706"/>
                  </a:lnTo>
                  <a:lnTo>
                    <a:pt x="4951" y="13222"/>
                  </a:lnTo>
                  <a:lnTo>
                    <a:pt x="2476" y="13222"/>
                  </a:lnTo>
                  <a:lnTo>
                    <a:pt x="2476" y="14051"/>
                  </a:lnTo>
                  <a:lnTo>
                    <a:pt x="8243" y="14051"/>
                  </a:lnTo>
                  <a:lnTo>
                    <a:pt x="8243" y="13222"/>
                  </a:lnTo>
                  <a:lnTo>
                    <a:pt x="5768" y="13222"/>
                  </a:lnTo>
                  <a:lnTo>
                    <a:pt x="5768" y="10465"/>
                  </a:lnTo>
                  <a:lnTo>
                    <a:pt x="8083" y="8150"/>
                  </a:lnTo>
                  <a:lnTo>
                    <a:pt x="10705" y="10345"/>
                  </a:lnTo>
                  <a:lnTo>
                    <a:pt x="10705" y="5179"/>
                  </a:lnTo>
                  <a:lnTo>
                    <a:pt x="8163" y="2637"/>
                  </a:lnTo>
                  <a:lnTo>
                    <a:pt x="10357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25"/>
            <p:cNvSpPr/>
            <p:nvPr/>
          </p:nvSpPr>
          <p:spPr>
            <a:xfrm>
              <a:off x="4043817" y="1770020"/>
              <a:ext cx="32331" cy="32887"/>
            </a:xfrm>
            <a:custGeom>
              <a:avLst/>
              <a:gdLst/>
              <a:ahLst/>
              <a:cxnLst/>
              <a:rect l="l" t="t" r="r" b="b"/>
              <a:pathLst>
                <a:path w="817" h="831" extrusionOk="0">
                  <a:moveTo>
                    <a:pt x="0" y="0"/>
                  </a:moveTo>
                  <a:lnTo>
                    <a:pt x="0" y="830"/>
                  </a:lnTo>
                  <a:lnTo>
                    <a:pt x="817" y="830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3" name="Google Shape;163;p25"/>
          <p:cNvSpPr/>
          <p:nvPr/>
        </p:nvSpPr>
        <p:spPr>
          <a:xfrm>
            <a:off x="8009976" y="3726189"/>
            <a:ext cx="568736" cy="556108"/>
          </a:xfrm>
          <a:custGeom>
            <a:avLst/>
            <a:gdLst/>
            <a:ahLst/>
            <a:cxnLst/>
            <a:rect l="l" t="t" r="r" b="b"/>
            <a:pathLst>
              <a:path w="14372" h="14052" extrusionOk="0">
                <a:moveTo>
                  <a:pt x="12110" y="830"/>
                </a:moveTo>
                <a:cubicBezTo>
                  <a:pt x="12425" y="830"/>
                  <a:pt x="12739" y="950"/>
                  <a:pt x="12980" y="1191"/>
                </a:cubicBezTo>
                <a:cubicBezTo>
                  <a:pt x="13462" y="1673"/>
                  <a:pt x="13462" y="2449"/>
                  <a:pt x="12994" y="2931"/>
                </a:cubicBezTo>
                <a:cubicBezTo>
                  <a:pt x="12793" y="3105"/>
                  <a:pt x="8524" y="6879"/>
                  <a:pt x="5580" y="9488"/>
                </a:cubicBezTo>
                <a:lnTo>
                  <a:pt x="4684" y="8591"/>
                </a:lnTo>
                <a:cubicBezTo>
                  <a:pt x="7293" y="5647"/>
                  <a:pt x="11067" y="1379"/>
                  <a:pt x="11241" y="1191"/>
                </a:cubicBezTo>
                <a:cubicBezTo>
                  <a:pt x="11482" y="950"/>
                  <a:pt x="11796" y="830"/>
                  <a:pt x="12110" y="830"/>
                </a:cubicBezTo>
                <a:close/>
                <a:moveTo>
                  <a:pt x="4135" y="9207"/>
                </a:moveTo>
                <a:lnTo>
                  <a:pt x="4965" y="10037"/>
                </a:lnTo>
                <a:cubicBezTo>
                  <a:pt x="4764" y="10211"/>
                  <a:pt x="4563" y="10384"/>
                  <a:pt x="4389" y="10545"/>
                </a:cubicBezTo>
                <a:lnTo>
                  <a:pt x="3627" y="9782"/>
                </a:lnTo>
                <a:cubicBezTo>
                  <a:pt x="3787" y="9608"/>
                  <a:pt x="3961" y="9408"/>
                  <a:pt x="4135" y="9207"/>
                </a:cubicBezTo>
                <a:close/>
                <a:moveTo>
                  <a:pt x="3078" y="10411"/>
                </a:moveTo>
                <a:lnTo>
                  <a:pt x="3760" y="11094"/>
                </a:lnTo>
                <a:cubicBezTo>
                  <a:pt x="3493" y="11335"/>
                  <a:pt x="3279" y="11535"/>
                  <a:pt x="3118" y="11669"/>
                </a:cubicBezTo>
                <a:lnTo>
                  <a:pt x="2503" y="11054"/>
                </a:lnTo>
                <a:cubicBezTo>
                  <a:pt x="2636" y="10893"/>
                  <a:pt x="2837" y="10679"/>
                  <a:pt x="3078" y="10411"/>
                </a:cubicBezTo>
                <a:close/>
                <a:moveTo>
                  <a:pt x="1352" y="11241"/>
                </a:moveTo>
                <a:cubicBezTo>
                  <a:pt x="1459" y="11241"/>
                  <a:pt x="1566" y="11281"/>
                  <a:pt x="1646" y="11361"/>
                </a:cubicBezTo>
                <a:lnTo>
                  <a:pt x="2810" y="12526"/>
                </a:lnTo>
                <a:cubicBezTo>
                  <a:pt x="2971" y="12686"/>
                  <a:pt x="2971" y="12954"/>
                  <a:pt x="2810" y="13114"/>
                </a:cubicBezTo>
                <a:cubicBezTo>
                  <a:pt x="2730" y="13195"/>
                  <a:pt x="2623" y="13235"/>
                  <a:pt x="2516" y="13235"/>
                </a:cubicBezTo>
                <a:cubicBezTo>
                  <a:pt x="2409" y="13235"/>
                  <a:pt x="2302" y="13195"/>
                  <a:pt x="2221" y="13114"/>
                </a:cubicBezTo>
                <a:lnTo>
                  <a:pt x="1057" y="11950"/>
                </a:lnTo>
                <a:cubicBezTo>
                  <a:pt x="897" y="11790"/>
                  <a:pt x="897" y="11522"/>
                  <a:pt x="1057" y="11361"/>
                </a:cubicBezTo>
                <a:cubicBezTo>
                  <a:pt x="1138" y="11281"/>
                  <a:pt x="1245" y="11241"/>
                  <a:pt x="1352" y="11241"/>
                </a:cubicBezTo>
                <a:close/>
                <a:moveTo>
                  <a:pt x="12105" y="0"/>
                </a:moveTo>
                <a:cubicBezTo>
                  <a:pt x="11579" y="0"/>
                  <a:pt x="11053" y="201"/>
                  <a:pt x="10652" y="603"/>
                </a:cubicBezTo>
                <a:cubicBezTo>
                  <a:pt x="10585" y="669"/>
                  <a:pt x="3279" y="8926"/>
                  <a:pt x="1860" y="10532"/>
                </a:cubicBezTo>
                <a:cubicBezTo>
                  <a:pt x="1699" y="10461"/>
                  <a:pt x="1526" y="10425"/>
                  <a:pt x="1353" y="10425"/>
                </a:cubicBezTo>
                <a:cubicBezTo>
                  <a:pt x="1038" y="10425"/>
                  <a:pt x="724" y="10544"/>
                  <a:pt x="482" y="10786"/>
                </a:cubicBezTo>
                <a:cubicBezTo>
                  <a:pt x="0" y="11268"/>
                  <a:pt x="0" y="12044"/>
                  <a:pt x="482" y="12526"/>
                </a:cubicBezTo>
                <a:lnTo>
                  <a:pt x="1646" y="13690"/>
                </a:lnTo>
                <a:cubicBezTo>
                  <a:pt x="1887" y="13931"/>
                  <a:pt x="2201" y="14051"/>
                  <a:pt x="2516" y="14051"/>
                </a:cubicBezTo>
                <a:cubicBezTo>
                  <a:pt x="2830" y="14051"/>
                  <a:pt x="3145" y="13931"/>
                  <a:pt x="3386" y="13690"/>
                </a:cubicBezTo>
                <a:cubicBezTo>
                  <a:pt x="3774" y="13315"/>
                  <a:pt x="3841" y="12753"/>
                  <a:pt x="3640" y="12311"/>
                </a:cubicBezTo>
                <a:cubicBezTo>
                  <a:pt x="5246" y="10880"/>
                  <a:pt x="13502" y="3587"/>
                  <a:pt x="13569" y="3520"/>
                </a:cubicBezTo>
                <a:cubicBezTo>
                  <a:pt x="14372" y="2717"/>
                  <a:pt x="14372" y="1405"/>
                  <a:pt x="13569" y="603"/>
                </a:cubicBezTo>
                <a:cubicBezTo>
                  <a:pt x="13161" y="201"/>
                  <a:pt x="12632" y="0"/>
                  <a:pt x="12105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p25"/>
          <p:cNvGrpSpPr/>
          <p:nvPr/>
        </p:nvGrpSpPr>
        <p:grpSpPr>
          <a:xfrm>
            <a:off x="7882752" y="1387478"/>
            <a:ext cx="556143" cy="556103"/>
            <a:chOff x="4808449" y="3705225"/>
            <a:chExt cx="556143" cy="556103"/>
          </a:xfrm>
        </p:grpSpPr>
        <p:sp>
          <p:nvSpPr>
            <p:cNvPr id="165" name="Google Shape;165;p25"/>
            <p:cNvSpPr/>
            <p:nvPr/>
          </p:nvSpPr>
          <p:spPr>
            <a:xfrm>
              <a:off x="4959395" y="3798430"/>
              <a:ext cx="46108" cy="46108"/>
            </a:xfrm>
            <a:custGeom>
              <a:avLst/>
              <a:gdLst/>
              <a:ahLst/>
              <a:cxnLst/>
              <a:rect l="l" t="t" r="r" b="b"/>
              <a:pathLst>
                <a:path w="1165" h="1165" extrusionOk="0">
                  <a:moveTo>
                    <a:pt x="576" y="0"/>
                  </a:moveTo>
                  <a:lnTo>
                    <a:pt x="0" y="589"/>
                  </a:lnTo>
                  <a:lnTo>
                    <a:pt x="576" y="1165"/>
                  </a:lnTo>
                  <a:lnTo>
                    <a:pt x="1164" y="589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25"/>
            <p:cNvSpPr/>
            <p:nvPr/>
          </p:nvSpPr>
          <p:spPr>
            <a:xfrm>
              <a:off x="5024538" y="3798430"/>
              <a:ext cx="46108" cy="46108"/>
            </a:xfrm>
            <a:custGeom>
              <a:avLst/>
              <a:gdLst/>
              <a:ahLst/>
              <a:cxnLst/>
              <a:rect l="l" t="t" r="r" b="b"/>
              <a:pathLst>
                <a:path w="1165" h="1165" extrusionOk="0">
                  <a:moveTo>
                    <a:pt x="576" y="0"/>
                  </a:moveTo>
                  <a:lnTo>
                    <a:pt x="0" y="589"/>
                  </a:lnTo>
                  <a:lnTo>
                    <a:pt x="576" y="1165"/>
                  </a:lnTo>
                  <a:lnTo>
                    <a:pt x="1164" y="589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25"/>
            <p:cNvSpPr/>
            <p:nvPr/>
          </p:nvSpPr>
          <p:spPr>
            <a:xfrm>
              <a:off x="4808449" y="3705225"/>
              <a:ext cx="556143" cy="556103"/>
            </a:xfrm>
            <a:custGeom>
              <a:avLst/>
              <a:gdLst/>
              <a:ahLst/>
              <a:cxnLst/>
              <a:rect l="l" t="t" r="r" b="b"/>
              <a:pathLst>
                <a:path w="14052" h="14051" extrusionOk="0">
                  <a:moveTo>
                    <a:pt x="5219" y="1151"/>
                  </a:moveTo>
                  <a:lnTo>
                    <a:pt x="8324" y="4175"/>
                  </a:lnTo>
                  <a:lnTo>
                    <a:pt x="2115" y="4175"/>
                  </a:lnTo>
                  <a:lnTo>
                    <a:pt x="5219" y="1151"/>
                  </a:lnTo>
                  <a:close/>
                  <a:moveTo>
                    <a:pt x="8525" y="5005"/>
                  </a:moveTo>
                  <a:lnTo>
                    <a:pt x="7949" y="5821"/>
                  </a:lnTo>
                  <a:lnTo>
                    <a:pt x="2489" y="5821"/>
                  </a:lnTo>
                  <a:lnTo>
                    <a:pt x="1901" y="5005"/>
                  </a:lnTo>
                  <a:close/>
                  <a:moveTo>
                    <a:pt x="7360" y="6651"/>
                  </a:moveTo>
                  <a:lnTo>
                    <a:pt x="6772" y="7467"/>
                  </a:lnTo>
                  <a:lnTo>
                    <a:pt x="3667" y="7467"/>
                  </a:lnTo>
                  <a:lnTo>
                    <a:pt x="3078" y="6651"/>
                  </a:lnTo>
                  <a:close/>
                  <a:moveTo>
                    <a:pt x="6183" y="8297"/>
                  </a:moveTo>
                  <a:lnTo>
                    <a:pt x="5219" y="9648"/>
                  </a:lnTo>
                  <a:lnTo>
                    <a:pt x="4256" y="8297"/>
                  </a:lnTo>
                  <a:close/>
                  <a:moveTo>
                    <a:pt x="12619" y="12137"/>
                  </a:moveTo>
                  <a:lnTo>
                    <a:pt x="12753" y="12405"/>
                  </a:lnTo>
                  <a:lnTo>
                    <a:pt x="12499" y="12405"/>
                  </a:lnTo>
                  <a:lnTo>
                    <a:pt x="12619" y="12137"/>
                  </a:lnTo>
                  <a:close/>
                  <a:moveTo>
                    <a:pt x="5219" y="0"/>
                  </a:moveTo>
                  <a:lnTo>
                    <a:pt x="937" y="4175"/>
                  </a:lnTo>
                  <a:lnTo>
                    <a:pt x="1" y="4175"/>
                  </a:lnTo>
                  <a:lnTo>
                    <a:pt x="1" y="5005"/>
                  </a:lnTo>
                  <a:lnTo>
                    <a:pt x="884" y="5005"/>
                  </a:lnTo>
                  <a:lnTo>
                    <a:pt x="4804" y="10478"/>
                  </a:lnTo>
                  <a:lnTo>
                    <a:pt x="4804" y="11589"/>
                  </a:lnTo>
                  <a:cubicBezTo>
                    <a:pt x="4804" y="12954"/>
                    <a:pt x="5915" y="14051"/>
                    <a:pt x="7267" y="14051"/>
                  </a:cubicBezTo>
                  <a:cubicBezTo>
                    <a:pt x="8632" y="14051"/>
                    <a:pt x="9742" y="12954"/>
                    <a:pt x="9742" y="11589"/>
                  </a:cubicBezTo>
                  <a:lnTo>
                    <a:pt x="9742" y="9528"/>
                  </a:lnTo>
                  <a:cubicBezTo>
                    <a:pt x="9742" y="8845"/>
                    <a:pt x="10291" y="8297"/>
                    <a:pt x="10973" y="8297"/>
                  </a:cubicBezTo>
                  <a:cubicBezTo>
                    <a:pt x="11656" y="8297"/>
                    <a:pt x="12218" y="8845"/>
                    <a:pt x="12218" y="9528"/>
                  </a:cubicBezTo>
                  <a:lnTo>
                    <a:pt x="12218" y="11080"/>
                  </a:lnTo>
                  <a:lnTo>
                    <a:pt x="11201" y="13235"/>
                  </a:lnTo>
                  <a:lnTo>
                    <a:pt x="12218" y="13235"/>
                  </a:lnTo>
                  <a:lnTo>
                    <a:pt x="12218" y="14051"/>
                  </a:lnTo>
                  <a:lnTo>
                    <a:pt x="13034" y="14051"/>
                  </a:lnTo>
                  <a:lnTo>
                    <a:pt x="13034" y="13235"/>
                  </a:lnTo>
                  <a:lnTo>
                    <a:pt x="14051" y="13235"/>
                  </a:lnTo>
                  <a:lnTo>
                    <a:pt x="13034" y="11080"/>
                  </a:lnTo>
                  <a:lnTo>
                    <a:pt x="13034" y="9528"/>
                  </a:lnTo>
                  <a:cubicBezTo>
                    <a:pt x="13034" y="8390"/>
                    <a:pt x="12111" y="7467"/>
                    <a:pt x="10973" y="7467"/>
                  </a:cubicBezTo>
                  <a:cubicBezTo>
                    <a:pt x="9836" y="7467"/>
                    <a:pt x="8913" y="8390"/>
                    <a:pt x="8913" y="9528"/>
                  </a:cubicBezTo>
                  <a:lnTo>
                    <a:pt x="8913" y="11589"/>
                  </a:lnTo>
                  <a:cubicBezTo>
                    <a:pt x="8913" y="12499"/>
                    <a:pt x="8177" y="13235"/>
                    <a:pt x="7267" y="13235"/>
                  </a:cubicBezTo>
                  <a:cubicBezTo>
                    <a:pt x="6370" y="13235"/>
                    <a:pt x="5621" y="12499"/>
                    <a:pt x="5621" y="11589"/>
                  </a:cubicBezTo>
                  <a:lnTo>
                    <a:pt x="5621" y="10478"/>
                  </a:lnTo>
                  <a:lnTo>
                    <a:pt x="9542" y="5005"/>
                  </a:lnTo>
                  <a:lnTo>
                    <a:pt x="10452" y="5005"/>
                  </a:lnTo>
                  <a:lnTo>
                    <a:pt x="10452" y="4175"/>
                  </a:lnTo>
                  <a:lnTo>
                    <a:pt x="9501" y="4175"/>
                  </a:lnTo>
                  <a:lnTo>
                    <a:pt x="5219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8" name="Google Shape;168;p25"/>
          <p:cNvGrpSpPr/>
          <p:nvPr/>
        </p:nvGrpSpPr>
        <p:grpSpPr>
          <a:xfrm>
            <a:off x="8067847" y="5256177"/>
            <a:ext cx="273057" cy="576911"/>
            <a:chOff x="4950003" y="1574596"/>
            <a:chExt cx="273057" cy="576911"/>
          </a:xfrm>
        </p:grpSpPr>
        <p:sp>
          <p:nvSpPr>
            <p:cNvPr id="169" name="Google Shape;169;p25"/>
            <p:cNvSpPr/>
            <p:nvPr/>
          </p:nvSpPr>
          <p:spPr>
            <a:xfrm>
              <a:off x="4950003" y="1574596"/>
              <a:ext cx="273057" cy="374198"/>
            </a:xfrm>
            <a:custGeom>
              <a:avLst/>
              <a:gdLst/>
              <a:ahLst/>
              <a:cxnLst/>
              <a:rect l="l" t="t" r="r" b="b"/>
              <a:pathLst>
                <a:path w="6651" h="9114" extrusionOk="0">
                  <a:moveTo>
                    <a:pt x="3319" y="1325"/>
                  </a:moveTo>
                  <a:lnTo>
                    <a:pt x="4938" y="3359"/>
                  </a:lnTo>
                  <a:lnTo>
                    <a:pt x="1713" y="3359"/>
                  </a:lnTo>
                  <a:lnTo>
                    <a:pt x="3319" y="1325"/>
                  </a:lnTo>
                  <a:close/>
                  <a:moveTo>
                    <a:pt x="4563" y="4175"/>
                  </a:moveTo>
                  <a:lnTo>
                    <a:pt x="4563" y="5005"/>
                  </a:lnTo>
                  <a:lnTo>
                    <a:pt x="2088" y="5005"/>
                  </a:lnTo>
                  <a:lnTo>
                    <a:pt x="2088" y="4175"/>
                  </a:lnTo>
                  <a:close/>
                  <a:moveTo>
                    <a:pt x="4563" y="5821"/>
                  </a:moveTo>
                  <a:lnTo>
                    <a:pt x="4563" y="6651"/>
                  </a:lnTo>
                  <a:lnTo>
                    <a:pt x="2088" y="6651"/>
                  </a:lnTo>
                  <a:lnTo>
                    <a:pt x="2088" y="5821"/>
                  </a:lnTo>
                  <a:close/>
                  <a:moveTo>
                    <a:pt x="4563" y="7467"/>
                  </a:moveTo>
                  <a:lnTo>
                    <a:pt x="4563" y="8297"/>
                  </a:lnTo>
                  <a:lnTo>
                    <a:pt x="2088" y="8297"/>
                  </a:lnTo>
                  <a:lnTo>
                    <a:pt x="2088" y="7467"/>
                  </a:lnTo>
                  <a:close/>
                  <a:moveTo>
                    <a:pt x="3319" y="0"/>
                  </a:moveTo>
                  <a:lnTo>
                    <a:pt x="0" y="4175"/>
                  </a:lnTo>
                  <a:lnTo>
                    <a:pt x="1271" y="4175"/>
                  </a:lnTo>
                  <a:lnTo>
                    <a:pt x="1271" y="9113"/>
                  </a:lnTo>
                  <a:lnTo>
                    <a:pt x="5379" y="9113"/>
                  </a:lnTo>
                  <a:lnTo>
                    <a:pt x="5379" y="4175"/>
                  </a:lnTo>
                  <a:lnTo>
                    <a:pt x="6651" y="4175"/>
                  </a:lnTo>
                  <a:lnTo>
                    <a:pt x="3319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25"/>
            <p:cNvSpPr/>
            <p:nvPr/>
          </p:nvSpPr>
          <p:spPr>
            <a:xfrm>
              <a:off x="5069758" y="2117963"/>
              <a:ext cx="33542" cy="33544"/>
            </a:xfrm>
            <a:custGeom>
              <a:avLst/>
              <a:gdLst/>
              <a:ahLst/>
              <a:cxnLst/>
              <a:rect l="l" t="t" r="r" b="b"/>
              <a:pathLst>
                <a:path w="817" h="817" extrusionOk="0">
                  <a:moveTo>
                    <a:pt x="0" y="1"/>
                  </a:moveTo>
                  <a:lnTo>
                    <a:pt x="0" y="817"/>
                  </a:lnTo>
                  <a:lnTo>
                    <a:pt x="817" y="817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25"/>
            <p:cNvSpPr/>
            <p:nvPr/>
          </p:nvSpPr>
          <p:spPr>
            <a:xfrm>
              <a:off x="5069758" y="1982798"/>
              <a:ext cx="33542" cy="101125"/>
            </a:xfrm>
            <a:custGeom>
              <a:avLst/>
              <a:gdLst/>
              <a:ahLst/>
              <a:cxnLst/>
              <a:rect l="l" t="t" r="r" b="b"/>
              <a:pathLst>
                <a:path w="817" h="2463" extrusionOk="0">
                  <a:moveTo>
                    <a:pt x="0" y="1"/>
                  </a:moveTo>
                  <a:lnTo>
                    <a:pt x="0" y="2463"/>
                  </a:lnTo>
                  <a:lnTo>
                    <a:pt x="817" y="2463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25"/>
            <p:cNvSpPr/>
            <p:nvPr/>
          </p:nvSpPr>
          <p:spPr>
            <a:xfrm>
              <a:off x="5002183" y="2083884"/>
              <a:ext cx="33542" cy="34119"/>
            </a:xfrm>
            <a:custGeom>
              <a:avLst/>
              <a:gdLst/>
              <a:ahLst/>
              <a:cxnLst/>
              <a:rect l="l" t="t" r="r" b="b"/>
              <a:pathLst>
                <a:path w="817" h="831" extrusionOk="0">
                  <a:moveTo>
                    <a:pt x="0" y="1"/>
                  </a:moveTo>
                  <a:lnTo>
                    <a:pt x="0" y="831"/>
                  </a:lnTo>
                  <a:lnTo>
                    <a:pt x="817" y="831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25"/>
            <p:cNvSpPr/>
            <p:nvPr/>
          </p:nvSpPr>
          <p:spPr>
            <a:xfrm>
              <a:off x="5002183" y="1982798"/>
              <a:ext cx="33542" cy="67622"/>
            </a:xfrm>
            <a:custGeom>
              <a:avLst/>
              <a:gdLst/>
              <a:ahLst/>
              <a:cxnLst/>
              <a:rect l="l" t="t" r="r" b="b"/>
              <a:pathLst>
                <a:path w="817" h="1647" extrusionOk="0">
                  <a:moveTo>
                    <a:pt x="0" y="1"/>
                  </a:moveTo>
                  <a:lnTo>
                    <a:pt x="0" y="1647"/>
                  </a:lnTo>
                  <a:lnTo>
                    <a:pt x="817" y="1647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25"/>
            <p:cNvSpPr/>
            <p:nvPr/>
          </p:nvSpPr>
          <p:spPr>
            <a:xfrm>
              <a:off x="5137333" y="2083884"/>
              <a:ext cx="33542" cy="34119"/>
            </a:xfrm>
            <a:custGeom>
              <a:avLst/>
              <a:gdLst/>
              <a:ahLst/>
              <a:cxnLst/>
              <a:rect l="l" t="t" r="r" b="b"/>
              <a:pathLst>
                <a:path w="817" h="831" extrusionOk="0">
                  <a:moveTo>
                    <a:pt x="0" y="1"/>
                  </a:moveTo>
                  <a:lnTo>
                    <a:pt x="0" y="831"/>
                  </a:lnTo>
                  <a:lnTo>
                    <a:pt x="816" y="831"/>
                  </a:lnTo>
                  <a:lnTo>
                    <a:pt x="816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25"/>
            <p:cNvSpPr/>
            <p:nvPr/>
          </p:nvSpPr>
          <p:spPr>
            <a:xfrm>
              <a:off x="5137333" y="1982798"/>
              <a:ext cx="33542" cy="67622"/>
            </a:xfrm>
            <a:custGeom>
              <a:avLst/>
              <a:gdLst/>
              <a:ahLst/>
              <a:cxnLst/>
              <a:rect l="l" t="t" r="r" b="b"/>
              <a:pathLst>
                <a:path w="817" h="1647" extrusionOk="0">
                  <a:moveTo>
                    <a:pt x="0" y="1"/>
                  </a:moveTo>
                  <a:lnTo>
                    <a:pt x="0" y="1647"/>
                  </a:lnTo>
                  <a:lnTo>
                    <a:pt x="816" y="1647"/>
                  </a:lnTo>
                  <a:lnTo>
                    <a:pt x="816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6"/>
          <p:cNvSpPr txBox="1">
            <a:spLocks noGrp="1"/>
          </p:cNvSpPr>
          <p:nvPr>
            <p:ph type="title"/>
          </p:nvPr>
        </p:nvSpPr>
        <p:spPr>
          <a:xfrm>
            <a:off x="875317" y="1936162"/>
            <a:ext cx="4099454" cy="2916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0787"/>
              <a:buFont typeface="Calibri"/>
              <a:buNone/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6 EL EQUIPO </a:t>
            </a: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 err="1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Contá</a:t>
            </a: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quiénes forman parte del equipo que </a:t>
            </a:r>
            <a:r>
              <a:rPr lang="es-AR" sz="2200" dirty="0" err="1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necesitás</a:t>
            </a: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para llevar adelante el proyecto.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181" name="Google Shape;181;p26"/>
          <p:cNvPicPr preferRelativeResize="0"/>
          <p:nvPr/>
        </p:nvPicPr>
        <p:blipFill rotWithShape="1">
          <a:blip r:embed="rId3">
            <a:alphaModFix/>
          </a:blip>
          <a:srcRect l="3817" t="27923" r="40271" b="35009"/>
          <a:stretch/>
        </p:blipFill>
        <p:spPr>
          <a:xfrm>
            <a:off x="5495394" y="2361863"/>
            <a:ext cx="833226" cy="833226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2" name="Google Shape;182;p26"/>
          <p:cNvSpPr txBox="1"/>
          <p:nvPr/>
        </p:nvSpPr>
        <p:spPr>
          <a:xfrm>
            <a:off x="10054985" y="375951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Oswald"/>
              <a:buNone/>
            </a:pPr>
            <a:r>
              <a:rPr lang="es-AR" sz="2100" b="1" i="0" u="none" strike="noStrike" cap="none" dirty="0">
                <a:solidFill>
                  <a:srgbClr val="98E598"/>
                </a:solidFill>
                <a:latin typeface="Montserrat"/>
                <a:ea typeface="Montserrat"/>
                <a:cs typeface="Montserrat"/>
                <a:sym typeface="Montserrat"/>
              </a:rPr>
              <a:t>Carlos Zac</a:t>
            </a:r>
            <a:endParaRPr sz="2100" b="1" i="0" u="none" strike="noStrike" cap="none" dirty="0">
              <a:solidFill>
                <a:srgbClr val="98E59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" name="Google Shape;183;p26"/>
          <p:cNvSpPr txBox="1"/>
          <p:nvPr/>
        </p:nvSpPr>
        <p:spPr>
          <a:xfrm>
            <a:off x="10054985" y="4209550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None/>
            </a:pPr>
            <a:r>
              <a:rPr lang="es-AR" sz="1200" i="0" u="none" strike="noStrike" cap="none" dirty="0">
                <a:solidFill>
                  <a:srgbClr val="98E598"/>
                </a:solidFill>
                <a:latin typeface="Montserrat"/>
                <a:ea typeface="Montserrat"/>
                <a:cs typeface="Montserrat"/>
                <a:sym typeface="Montserrat"/>
              </a:rPr>
              <a:t>Contá quién es</a:t>
            </a:r>
            <a:endParaRPr sz="1000" dirty="0">
              <a:solidFill>
                <a:srgbClr val="98E59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4" name="Google Shape;184;p26"/>
          <p:cNvSpPr txBox="1"/>
          <p:nvPr/>
        </p:nvSpPr>
        <p:spPr>
          <a:xfrm>
            <a:off x="6494936" y="3750827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Oswald"/>
              <a:buNone/>
            </a:pPr>
            <a:r>
              <a:rPr lang="es-AR" sz="2100" b="1" i="0" u="none" strike="noStrike" cap="none" dirty="0">
                <a:solidFill>
                  <a:srgbClr val="98E598"/>
                </a:solidFill>
                <a:latin typeface="Montserrat"/>
                <a:ea typeface="Montserrat"/>
                <a:cs typeface="Montserrat"/>
                <a:sym typeface="Montserrat"/>
              </a:rPr>
              <a:t>Don Carl</a:t>
            </a:r>
            <a:endParaRPr sz="1000" dirty="0">
              <a:solidFill>
                <a:srgbClr val="98E59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" name="Google Shape;185;p26"/>
          <p:cNvSpPr txBox="1"/>
          <p:nvPr/>
        </p:nvSpPr>
        <p:spPr>
          <a:xfrm>
            <a:off x="6494936" y="4200862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None/>
            </a:pPr>
            <a:r>
              <a:rPr lang="es-AR" sz="120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Contá quién es</a:t>
            </a:r>
            <a:endParaRPr sz="1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" name="Google Shape;186;p26"/>
          <p:cNvSpPr txBox="1"/>
          <p:nvPr/>
        </p:nvSpPr>
        <p:spPr>
          <a:xfrm>
            <a:off x="10054985" y="229698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Oswald"/>
              <a:buNone/>
            </a:pPr>
            <a:r>
              <a:rPr lang="es-AR" sz="2100" b="1" i="0" u="none" strike="noStrike" cap="none" dirty="0">
                <a:solidFill>
                  <a:srgbClr val="98E598"/>
                </a:solidFill>
                <a:latin typeface="Montserrat"/>
                <a:ea typeface="Montserrat"/>
                <a:cs typeface="Montserrat"/>
                <a:sym typeface="Montserrat"/>
              </a:rPr>
              <a:t>Marc Doe</a:t>
            </a:r>
            <a:endParaRPr sz="2100" b="1" i="0" u="none" strike="noStrike" cap="none" dirty="0">
              <a:solidFill>
                <a:srgbClr val="98E59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26"/>
          <p:cNvSpPr txBox="1"/>
          <p:nvPr/>
        </p:nvSpPr>
        <p:spPr>
          <a:xfrm>
            <a:off x="6423149" y="2296967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Oswald"/>
              <a:buNone/>
            </a:pPr>
            <a:r>
              <a:rPr lang="es-AR" sz="2100" b="1" i="0" u="none" strike="noStrike" cap="none" dirty="0">
                <a:solidFill>
                  <a:srgbClr val="98E598"/>
                </a:solidFill>
                <a:latin typeface="Montserrat"/>
                <a:ea typeface="Montserrat"/>
                <a:cs typeface="Montserrat"/>
                <a:sym typeface="Montserrat"/>
              </a:rPr>
              <a:t>James Ramírez</a:t>
            </a:r>
            <a:endParaRPr sz="1000" dirty="0">
              <a:solidFill>
                <a:srgbClr val="98E59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" name="Google Shape;188;p26"/>
          <p:cNvSpPr txBox="1"/>
          <p:nvPr/>
        </p:nvSpPr>
        <p:spPr>
          <a:xfrm>
            <a:off x="10054985" y="2781714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None/>
            </a:pPr>
            <a:r>
              <a:rPr lang="es-AR" sz="1200" i="0" u="none" strike="noStrike" cap="none" dirty="0">
                <a:solidFill>
                  <a:srgbClr val="98E598"/>
                </a:solidFill>
                <a:latin typeface="Montserrat"/>
                <a:ea typeface="Montserrat"/>
                <a:cs typeface="Montserrat"/>
                <a:sym typeface="Montserrat"/>
              </a:rPr>
              <a:t>Contá quién es</a:t>
            </a:r>
            <a:endParaRPr sz="1000" dirty="0">
              <a:solidFill>
                <a:srgbClr val="98E59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9" name="Google Shape;189;p26"/>
          <p:cNvSpPr txBox="1"/>
          <p:nvPr/>
        </p:nvSpPr>
        <p:spPr>
          <a:xfrm>
            <a:off x="6423149" y="2753255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None/>
            </a:pPr>
            <a:r>
              <a:rPr lang="es-AR" sz="1200" i="0" u="none" strike="noStrike" cap="none" dirty="0">
                <a:solidFill>
                  <a:srgbClr val="98E598"/>
                </a:solidFill>
                <a:latin typeface="Montserrat"/>
                <a:ea typeface="Montserrat"/>
                <a:cs typeface="Montserrat"/>
                <a:sym typeface="Montserrat"/>
              </a:rPr>
              <a:t>Contá quién es</a:t>
            </a:r>
            <a:endParaRPr sz="1000" dirty="0">
              <a:solidFill>
                <a:srgbClr val="98E59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0" name="Google Shape;190;p26"/>
          <p:cNvPicPr preferRelativeResize="0"/>
          <p:nvPr/>
        </p:nvPicPr>
        <p:blipFill rotWithShape="1">
          <a:blip r:embed="rId3">
            <a:alphaModFix/>
          </a:blip>
          <a:srcRect l="3817" t="27923" r="40271" b="35009"/>
          <a:stretch/>
        </p:blipFill>
        <p:spPr>
          <a:xfrm>
            <a:off x="5516814" y="3852436"/>
            <a:ext cx="833226" cy="833226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91" name="Google Shape;191;p26"/>
          <p:cNvPicPr preferRelativeResize="0"/>
          <p:nvPr/>
        </p:nvPicPr>
        <p:blipFill rotWithShape="1">
          <a:blip r:embed="rId3">
            <a:alphaModFix/>
          </a:blip>
          <a:srcRect l="3817" t="27923" r="40271" b="35009"/>
          <a:stretch/>
        </p:blipFill>
        <p:spPr>
          <a:xfrm>
            <a:off x="8990654" y="2355667"/>
            <a:ext cx="833226" cy="833226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92" name="Google Shape;192;p26"/>
          <p:cNvPicPr preferRelativeResize="0"/>
          <p:nvPr/>
        </p:nvPicPr>
        <p:blipFill rotWithShape="1">
          <a:blip r:embed="rId3">
            <a:alphaModFix/>
          </a:blip>
          <a:srcRect l="3817" t="27923" r="40271" b="35009"/>
          <a:stretch/>
        </p:blipFill>
        <p:spPr>
          <a:xfrm>
            <a:off x="9119985" y="3750827"/>
            <a:ext cx="833226" cy="833226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7"/>
          <p:cNvSpPr txBox="1">
            <a:spLocks noGrp="1"/>
          </p:cNvSpPr>
          <p:nvPr>
            <p:ph type="title"/>
          </p:nvPr>
        </p:nvSpPr>
        <p:spPr>
          <a:xfrm>
            <a:off x="740228" y="1970517"/>
            <a:ext cx="5257800" cy="2916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0787"/>
              <a:buFont typeface="Calibri"/>
              <a:buNone/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7 CRONOGRAMA</a:t>
            </a: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 err="1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Elaborá</a:t>
            </a: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un plan de trabajo, con tiempos estimados y responsable para cada área.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 err="1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Volcalo</a:t>
            </a: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en un cuadro. 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C06D51E-C6C4-4249-AC79-8E54D664D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143" y="2318657"/>
            <a:ext cx="4861534" cy="27386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 txBox="1">
            <a:spLocks noGrp="1"/>
          </p:cNvSpPr>
          <p:nvPr>
            <p:ph type="title"/>
          </p:nvPr>
        </p:nvSpPr>
        <p:spPr>
          <a:xfrm>
            <a:off x="783771" y="1862768"/>
            <a:ext cx="3751151" cy="2916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0787"/>
              <a:buFont typeface="Calibri"/>
              <a:buNone/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8 PRESUPUESTO</a:t>
            </a: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Resumí los costos totales que va a tener tu proyecto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y cómo tenés pensado financiarlos. 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204" name="Google Shape;204;p28" title="Gráfico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83067" y="2460527"/>
            <a:ext cx="4105236" cy="25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8"/>
          <p:cNvSpPr txBox="1"/>
          <p:nvPr/>
        </p:nvSpPr>
        <p:spPr>
          <a:xfrm>
            <a:off x="4762560" y="2063951"/>
            <a:ext cx="12753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000" b="0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15%</a:t>
            </a:r>
            <a:endParaRPr sz="20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" name="Google Shape;206;p28"/>
          <p:cNvSpPr txBox="1"/>
          <p:nvPr/>
        </p:nvSpPr>
        <p:spPr>
          <a:xfrm>
            <a:off x="4762560" y="3674259"/>
            <a:ext cx="12753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000" b="0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35%</a:t>
            </a:r>
            <a:endParaRPr sz="20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7" name="Google Shape;207;p28"/>
          <p:cNvSpPr txBox="1"/>
          <p:nvPr/>
        </p:nvSpPr>
        <p:spPr>
          <a:xfrm>
            <a:off x="4073460" y="2570690"/>
            <a:ext cx="1964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000" b="0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TEATRO</a:t>
            </a:r>
            <a:endParaRPr sz="2000" b="0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28"/>
          <p:cNvSpPr txBox="1"/>
          <p:nvPr/>
        </p:nvSpPr>
        <p:spPr>
          <a:xfrm>
            <a:off x="9795598" y="2564853"/>
            <a:ext cx="1964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000" b="0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SUBSIDIO</a:t>
            </a:r>
            <a:endParaRPr sz="2000" b="0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" name="Google Shape;209;p28"/>
          <p:cNvSpPr txBox="1"/>
          <p:nvPr/>
        </p:nvSpPr>
        <p:spPr>
          <a:xfrm>
            <a:off x="4073460" y="4183557"/>
            <a:ext cx="1964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000" b="0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COMPAÑÍA</a:t>
            </a:r>
            <a:endParaRPr sz="2000" b="0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0" name="Google Shape;210;p28"/>
          <p:cNvSpPr txBox="1"/>
          <p:nvPr/>
        </p:nvSpPr>
        <p:spPr>
          <a:xfrm>
            <a:off x="9795598" y="4183678"/>
            <a:ext cx="1964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s-AR" sz="2000" b="0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MECENAZGO</a:t>
            </a:r>
            <a:endParaRPr sz="2000" b="0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1" name="Google Shape;211;p28"/>
          <p:cNvSpPr txBox="1"/>
          <p:nvPr/>
        </p:nvSpPr>
        <p:spPr>
          <a:xfrm>
            <a:off x="9795598" y="2057990"/>
            <a:ext cx="12753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000" b="0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20%</a:t>
            </a:r>
            <a:endParaRPr sz="20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" name="Google Shape;212;p28"/>
          <p:cNvSpPr txBox="1"/>
          <p:nvPr/>
        </p:nvSpPr>
        <p:spPr>
          <a:xfrm>
            <a:off x="9795598" y="3669633"/>
            <a:ext cx="12753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000" b="0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30%</a:t>
            </a:r>
            <a:endParaRPr sz="20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13" name="Google Shape;213;p28"/>
          <p:cNvCxnSpPr>
            <a:stCxn id="207" idx="3"/>
          </p:cNvCxnSpPr>
          <p:nvPr/>
        </p:nvCxnSpPr>
        <p:spPr>
          <a:xfrm>
            <a:off x="6037860" y="2834540"/>
            <a:ext cx="1502100" cy="825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214" name="Google Shape;214;p28"/>
          <p:cNvCxnSpPr>
            <a:stCxn id="208" idx="1"/>
          </p:cNvCxnSpPr>
          <p:nvPr/>
        </p:nvCxnSpPr>
        <p:spPr>
          <a:xfrm flipH="1">
            <a:off x="8497798" y="2828703"/>
            <a:ext cx="1297800" cy="1500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215" name="Google Shape;215;p28"/>
          <p:cNvCxnSpPr>
            <a:stCxn id="209" idx="3"/>
          </p:cNvCxnSpPr>
          <p:nvPr/>
        </p:nvCxnSpPr>
        <p:spPr>
          <a:xfrm rot="10800000" flipH="1">
            <a:off x="6037860" y="3757707"/>
            <a:ext cx="915900" cy="6897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216" name="Google Shape;216;p28"/>
          <p:cNvCxnSpPr>
            <a:stCxn id="210" idx="1"/>
          </p:cNvCxnSpPr>
          <p:nvPr/>
        </p:nvCxnSpPr>
        <p:spPr>
          <a:xfrm rot="10800000">
            <a:off x="8456698" y="4289428"/>
            <a:ext cx="1338900" cy="1581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oval" w="med" len="med"/>
          </a:ln>
        </p:spPr>
      </p:cxnSp>
      <p:sp>
        <p:nvSpPr>
          <p:cNvPr id="217" name="Google Shape;217;p28"/>
          <p:cNvSpPr txBox="1"/>
          <p:nvPr/>
        </p:nvSpPr>
        <p:spPr>
          <a:xfrm>
            <a:off x="4647685" y="461773"/>
            <a:ext cx="6576000" cy="15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s-AR" sz="4400" b="0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Costo total 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s-AR" sz="44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$ </a:t>
            </a:r>
            <a:r>
              <a:rPr lang="es-AR" sz="4400" b="0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XX,XXX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9"/>
          <p:cNvSpPr txBox="1">
            <a:spLocks noGrp="1"/>
          </p:cNvSpPr>
          <p:nvPr>
            <p:ph type="title"/>
          </p:nvPr>
        </p:nvSpPr>
        <p:spPr>
          <a:xfrm>
            <a:off x="816428" y="1884540"/>
            <a:ext cx="5083629" cy="2916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0787"/>
              <a:buFont typeface="Calibri"/>
              <a:buNone/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9 QUIÉN SOS</a:t>
            </a: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Explicá brevemente qué hacés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y cuál es tu recorrido.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Si se trata de una compañía, </a:t>
            </a:r>
            <a:r>
              <a:rPr lang="es-AR" sz="2200" dirty="0" err="1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explicá</a:t>
            </a: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qué los mueve a trabajar juntos. 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223" name="Google Shape;223;p29"/>
          <p:cNvSpPr txBox="1"/>
          <p:nvPr/>
        </p:nvSpPr>
        <p:spPr>
          <a:xfrm>
            <a:off x="8129586" y="4801506"/>
            <a:ext cx="2103823" cy="72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AR" sz="1300" b="1" i="0" u="none" strike="noStrike" cap="none" dirty="0">
                <a:solidFill>
                  <a:srgbClr val="98E598"/>
                </a:solidFill>
                <a:latin typeface="Montserrat"/>
                <a:ea typeface="Montserrat"/>
                <a:cs typeface="Montserrat"/>
                <a:sym typeface="Montserrat"/>
              </a:rPr>
              <a:t>TU NOMBRE </a:t>
            </a:r>
            <a:endParaRPr dirty="0">
              <a:solidFill>
                <a:srgbClr val="98E598"/>
              </a:solidFill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AR" sz="1300" b="1" i="0" u="none" strike="noStrike" cap="none" dirty="0">
                <a:solidFill>
                  <a:srgbClr val="98E598"/>
                </a:solidFill>
                <a:latin typeface="Montserrat"/>
                <a:ea typeface="Montserrat"/>
                <a:cs typeface="Montserrat"/>
                <a:sym typeface="Montserrat"/>
              </a:rPr>
              <a:t>O EL DE LA COMPAÑÍA </a:t>
            </a:r>
            <a:endParaRPr sz="1300" b="1" i="0" u="none" strike="noStrike" cap="none" dirty="0">
              <a:solidFill>
                <a:srgbClr val="98E59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AR" sz="1000" b="0" i="0" u="none" strike="noStrike" cap="none" dirty="0">
                <a:solidFill>
                  <a:srgbClr val="98E598"/>
                </a:solidFill>
                <a:latin typeface="Montserrat"/>
                <a:ea typeface="Montserrat"/>
                <a:cs typeface="Montserrat"/>
                <a:sym typeface="Montserrat"/>
              </a:rPr>
              <a:t>UN BREVE CV QUE CUENTE QUIÉN SOS / QUIÉNES SON</a:t>
            </a:r>
            <a:endParaRPr sz="1000" b="0" i="0" u="none" strike="noStrike" cap="none" dirty="0">
              <a:solidFill>
                <a:srgbClr val="98E59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4" name="Google Shape;224;p29"/>
          <p:cNvPicPr preferRelativeResize="0"/>
          <p:nvPr/>
        </p:nvPicPr>
        <p:blipFill rotWithShape="1">
          <a:blip r:embed="rId3">
            <a:alphaModFix/>
          </a:blip>
          <a:srcRect l="21970" t="10161" r="18230"/>
          <a:stretch/>
        </p:blipFill>
        <p:spPr>
          <a:xfrm>
            <a:off x="7171643" y="666992"/>
            <a:ext cx="3844029" cy="3844029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0"/>
          <p:cNvSpPr txBox="1">
            <a:spLocks noGrp="1"/>
          </p:cNvSpPr>
          <p:nvPr>
            <p:ph type="title"/>
          </p:nvPr>
        </p:nvSpPr>
        <p:spPr>
          <a:xfrm>
            <a:off x="816428" y="1884540"/>
            <a:ext cx="5083629" cy="2916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0787"/>
              <a:buFont typeface="Calibri"/>
              <a:buNone/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10 UN CONTACTO</a:t>
            </a: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231" name="Google Shape;231;p30"/>
          <p:cNvSpPr txBox="1"/>
          <p:nvPr/>
        </p:nvSpPr>
        <p:spPr>
          <a:xfrm>
            <a:off x="6000486" y="2505077"/>
            <a:ext cx="4833255" cy="18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2200" b="0" i="0" u="none" strike="noStrike" cap="none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AR" sz="2200" b="0" i="0" u="none" strike="noStrike" cap="none" dirty="0" err="1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tumail@tucompania.com</a:t>
            </a:r>
            <a:endParaRPr sz="2200" b="0" i="0" u="none" strike="noStrike" cap="none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AR" sz="2200" b="0" i="0" u="none" strike="noStrike" cap="none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+99  696 999 969 </a:t>
            </a:r>
            <a:endParaRPr sz="2200" dirty="0">
              <a:solidFill>
                <a:srgbClr val="98E598"/>
              </a:solidFill>
              <a:latin typeface="Poppins" pitchFamily="2" charset="77"/>
              <a:cs typeface="Poppins" pitchFamily="2" charset="77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AR" sz="2200" b="0" i="0" u="none" strike="noStrike" cap="none" dirty="0" err="1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tucompania.com</a:t>
            </a:r>
            <a:endParaRPr sz="2200" b="0" i="0" u="none" strike="noStrike" cap="none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grpSp>
        <p:nvGrpSpPr>
          <p:cNvPr id="232" name="Google Shape;232;p30"/>
          <p:cNvGrpSpPr/>
          <p:nvPr/>
        </p:nvGrpSpPr>
        <p:grpSpPr>
          <a:xfrm>
            <a:off x="8279846" y="4893700"/>
            <a:ext cx="274555" cy="274527"/>
            <a:chOff x="812101" y="2571761"/>
            <a:chExt cx="417066" cy="417024"/>
          </a:xfrm>
        </p:grpSpPr>
        <p:sp>
          <p:nvSpPr>
            <p:cNvPr id="233" name="Google Shape;233;p30"/>
            <p:cNvSpPr/>
            <p:nvPr/>
          </p:nvSpPr>
          <p:spPr>
            <a:xfrm>
              <a:off x="935084" y="2694744"/>
              <a:ext cx="171071" cy="171071"/>
            </a:xfrm>
            <a:custGeom>
              <a:avLst/>
              <a:gdLst/>
              <a:ahLst/>
              <a:cxnLst/>
              <a:rect l="l" t="t" r="r" b="b"/>
              <a:pathLst>
                <a:path w="8197" h="8197" extrusionOk="0">
                  <a:moveTo>
                    <a:pt x="4099" y="1171"/>
                  </a:moveTo>
                  <a:cubicBezTo>
                    <a:pt x="5712" y="1171"/>
                    <a:pt x="7027" y="2484"/>
                    <a:pt x="7027" y="4097"/>
                  </a:cubicBezTo>
                  <a:cubicBezTo>
                    <a:pt x="7027" y="5712"/>
                    <a:pt x="5712" y="7025"/>
                    <a:pt x="4099" y="7025"/>
                  </a:cubicBezTo>
                  <a:cubicBezTo>
                    <a:pt x="2486" y="7025"/>
                    <a:pt x="1171" y="5712"/>
                    <a:pt x="1171" y="4097"/>
                  </a:cubicBezTo>
                  <a:cubicBezTo>
                    <a:pt x="1171" y="2484"/>
                    <a:pt x="2486" y="1171"/>
                    <a:pt x="4099" y="1171"/>
                  </a:cubicBezTo>
                  <a:close/>
                  <a:moveTo>
                    <a:pt x="4099" y="0"/>
                  </a:moveTo>
                  <a:cubicBezTo>
                    <a:pt x="1840" y="0"/>
                    <a:pt x="0" y="1838"/>
                    <a:pt x="0" y="4097"/>
                  </a:cubicBezTo>
                  <a:cubicBezTo>
                    <a:pt x="0" y="6358"/>
                    <a:pt x="1840" y="8196"/>
                    <a:pt x="4099" y="8196"/>
                  </a:cubicBezTo>
                  <a:cubicBezTo>
                    <a:pt x="6358" y="8196"/>
                    <a:pt x="8196" y="6358"/>
                    <a:pt x="8196" y="4097"/>
                  </a:cubicBezTo>
                  <a:cubicBezTo>
                    <a:pt x="8196" y="1838"/>
                    <a:pt x="6358" y="0"/>
                    <a:pt x="40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30"/>
            <p:cNvSpPr/>
            <p:nvPr/>
          </p:nvSpPr>
          <p:spPr>
            <a:xfrm>
              <a:off x="860977" y="2620616"/>
              <a:ext cx="319311" cy="319290"/>
            </a:xfrm>
            <a:custGeom>
              <a:avLst/>
              <a:gdLst/>
              <a:ahLst/>
              <a:cxnLst/>
              <a:rect l="l" t="t" r="r" b="b"/>
              <a:pathLst>
                <a:path w="15300" h="15299" extrusionOk="0">
                  <a:moveTo>
                    <a:pt x="12333" y="1171"/>
                  </a:moveTo>
                  <a:cubicBezTo>
                    <a:pt x="13306" y="1171"/>
                    <a:pt x="14128" y="1994"/>
                    <a:pt x="14128" y="2967"/>
                  </a:cubicBezTo>
                  <a:lnTo>
                    <a:pt x="14128" y="12334"/>
                  </a:lnTo>
                  <a:cubicBezTo>
                    <a:pt x="14128" y="13307"/>
                    <a:pt x="13306" y="14129"/>
                    <a:pt x="12333" y="14129"/>
                  </a:cubicBezTo>
                  <a:lnTo>
                    <a:pt x="2968" y="14129"/>
                  </a:lnTo>
                  <a:cubicBezTo>
                    <a:pt x="1993" y="14129"/>
                    <a:pt x="1172" y="13307"/>
                    <a:pt x="1172" y="12334"/>
                  </a:cubicBezTo>
                  <a:lnTo>
                    <a:pt x="1172" y="2967"/>
                  </a:lnTo>
                  <a:cubicBezTo>
                    <a:pt x="1172" y="1994"/>
                    <a:pt x="1993" y="1171"/>
                    <a:pt x="2968" y="1171"/>
                  </a:cubicBezTo>
                  <a:close/>
                  <a:moveTo>
                    <a:pt x="2968" y="0"/>
                  </a:moveTo>
                  <a:cubicBezTo>
                    <a:pt x="1351" y="0"/>
                    <a:pt x="1" y="1346"/>
                    <a:pt x="1" y="2967"/>
                  </a:cubicBezTo>
                  <a:lnTo>
                    <a:pt x="1" y="12334"/>
                  </a:lnTo>
                  <a:cubicBezTo>
                    <a:pt x="1" y="13952"/>
                    <a:pt x="1349" y="15299"/>
                    <a:pt x="2968" y="15299"/>
                  </a:cubicBezTo>
                  <a:lnTo>
                    <a:pt x="12333" y="15299"/>
                  </a:lnTo>
                  <a:cubicBezTo>
                    <a:pt x="13953" y="15299"/>
                    <a:pt x="15299" y="13951"/>
                    <a:pt x="15299" y="12334"/>
                  </a:cubicBezTo>
                  <a:lnTo>
                    <a:pt x="15299" y="2967"/>
                  </a:lnTo>
                  <a:cubicBezTo>
                    <a:pt x="15299" y="1345"/>
                    <a:pt x="13948" y="0"/>
                    <a:pt x="123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30"/>
            <p:cNvSpPr/>
            <p:nvPr/>
          </p:nvSpPr>
          <p:spPr>
            <a:xfrm>
              <a:off x="812101" y="2571761"/>
              <a:ext cx="417066" cy="417024"/>
            </a:xfrm>
            <a:custGeom>
              <a:avLst/>
              <a:gdLst/>
              <a:ahLst/>
              <a:cxnLst/>
              <a:rect l="l" t="t" r="r" b="b"/>
              <a:pathLst>
                <a:path w="19984" h="19982" extrusionOk="0">
                  <a:moveTo>
                    <a:pt x="17056" y="1172"/>
                  </a:moveTo>
                  <a:cubicBezTo>
                    <a:pt x="18025" y="1172"/>
                    <a:pt x="18812" y="1959"/>
                    <a:pt x="18812" y="2927"/>
                  </a:cubicBezTo>
                  <a:lnTo>
                    <a:pt x="18812" y="17056"/>
                  </a:lnTo>
                  <a:cubicBezTo>
                    <a:pt x="18812" y="18023"/>
                    <a:pt x="18025" y="18811"/>
                    <a:pt x="17056" y="18811"/>
                  </a:cubicBezTo>
                  <a:lnTo>
                    <a:pt x="2928" y="18811"/>
                  </a:lnTo>
                  <a:cubicBezTo>
                    <a:pt x="1961" y="18811"/>
                    <a:pt x="1172" y="18023"/>
                    <a:pt x="1172" y="17056"/>
                  </a:cubicBezTo>
                  <a:lnTo>
                    <a:pt x="1172" y="2927"/>
                  </a:lnTo>
                  <a:cubicBezTo>
                    <a:pt x="1172" y="1959"/>
                    <a:pt x="1961" y="1172"/>
                    <a:pt x="2928" y="1172"/>
                  </a:cubicBezTo>
                  <a:close/>
                  <a:moveTo>
                    <a:pt x="2928" y="1"/>
                  </a:moveTo>
                  <a:cubicBezTo>
                    <a:pt x="1313" y="1"/>
                    <a:pt x="1" y="1313"/>
                    <a:pt x="1" y="2927"/>
                  </a:cubicBezTo>
                  <a:lnTo>
                    <a:pt x="1" y="17056"/>
                  </a:lnTo>
                  <a:cubicBezTo>
                    <a:pt x="1" y="18669"/>
                    <a:pt x="1313" y="19982"/>
                    <a:pt x="2928" y="19982"/>
                  </a:cubicBezTo>
                  <a:lnTo>
                    <a:pt x="17056" y="19982"/>
                  </a:lnTo>
                  <a:cubicBezTo>
                    <a:pt x="18669" y="19982"/>
                    <a:pt x="19984" y="18669"/>
                    <a:pt x="19984" y="17056"/>
                  </a:cubicBezTo>
                  <a:lnTo>
                    <a:pt x="19984" y="2927"/>
                  </a:lnTo>
                  <a:cubicBezTo>
                    <a:pt x="19984" y="1313"/>
                    <a:pt x="18669" y="1"/>
                    <a:pt x="170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30"/>
            <p:cNvSpPr/>
            <p:nvPr/>
          </p:nvSpPr>
          <p:spPr>
            <a:xfrm>
              <a:off x="1081712" y="2670306"/>
              <a:ext cx="48878" cy="48898"/>
            </a:xfrm>
            <a:custGeom>
              <a:avLst/>
              <a:gdLst/>
              <a:ahLst/>
              <a:cxnLst/>
              <a:rect l="l" t="t" r="r" b="b"/>
              <a:pathLst>
                <a:path w="2342" h="2343" extrusionOk="0">
                  <a:moveTo>
                    <a:pt x="1170" y="0"/>
                  </a:moveTo>
                  <a:cubicBezTo>
                    <a:pt x="524" y="0"/>
                    <a:pt x="1" y="526"/>
                    <a:pt x="1" y="1171"/>
                  </a:cubicBezTo>
                  <a:cubicBezTo>
                    <a:pt x="1" y="1817"/>
                    <a:pt x="524" y="2342"/>
                    <a:pt x="1170" y="2342"/>
                  </a:cubicBezTo>
                  <a:cubicBezTo>
                    <a:pt x="1816" y="2342"/>
                    <a:pt x="2341" y="1817"/>
                    <a:pt x="2341" y="1171"/>
                  </a:cubicBezTo>
                  <a:cubicBezTo>
                    <a:pt x="2341" y="526"/>
                    <a:pt x="1816" y="0"/>
                    <a:pt x="11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7" name="Google Shape;237;p30"/>
          <p:cNvGrpSpPr/>
          <p:nvPr/>
        </p:nvGrpSpPr>
        <p:grpSpPr>
          <a:xfrm>
            <a:off x="8806000" y="4906625"/>
            <a:ext cx="274527" cy="274527"/>
            <a:chOff x="1323129" y="2571761"/>
            <a:chExt cx="417024" cy="417024"/>
          </a:xfrm>
        </p:grpSpPr>
        <p:sp>
          <p:nvSpPr>
            <p:cNvPr id="238" name="Google Shape;238;p30"/>
            <p:cNvSpPr/>
            <p:nvPr/>
          </p:nvSpPr>
          <p:spPr>
            <a:xfrm>
              <a:off x="1385007" y="2719183"/>
              <a:ext cx="73337" cy="219907"/>
            </a:xfrm>
            <a:custGeom>
              <a:avLst/>
              <a:gdLst/>
              <a:ahLst/>
              <a:cxnLst/>
              <a:rect l="l" t="t" r="r" b="b"/>
              <a:pathLst>
                <a:path w="3514" h="10537" extrusionOk="0">
                  <a:moveTo>
                    <a:pt x="2342" y="1171"/>
                  </a:moveTo>
                  <a:lnTo>
                    <a:pt x="2342" y="9367"/>
                  </a:lnTo>
                  <a:lnTo>
                    <a:pt x="1171" y="9367"/>
                  </a:lnTo>
                  <a:lnTo>
                    <a:pt x="1171" y="1171"/>
                  </a:lnTo>
                  <a:close/>
                  <a:moveTo>
                    <a:pt x="586" y="0"/>
                  </a:moveTo>
                  <a:cubicBezTo>
                    <a:pt x="264" y="0"/>
                    <a:pt x="0" y="262"/>
                    <a:pt x="0" y="586"/>
                  </a:cubicBezTo>
                  <a:lnTo>
                    <a:pt x="0" y="9951"/>
                  </a:lnTo>
                  <a:cubicBezTo>
                    <a:pt x="0" y="10275"/>
                    <a:pt x="264" y="10537"/>
                    <a:pt x="586" y="10537"/>
                  </a:cubicBezTo>
                  <a:lnTo>
                    <a:pt x="2928" y="10537"/>
                  </a:lnTo>
                  <a:cubicBezTo>
                    <a:pt x="3252" y="10537"/>
                    <a:pt x="3514" y="10275"/>
                    <a:pt x="3514" y="9951"/>
                  </a:cubicBezTo>
                  <a:lnTo>
                    <a:pt x="3514" y="586"/>
                  </a:lnTo>
                  <a:cubicBezTo>
                    <a:pt x="3514" y="262"/>
                    <a:pt x="3252" y="0"/>
                    <a:pt x="29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30"/>
            <p:cNvSpPr/>
            <p:nvPr/>
          </p:nvSpPr>
          <p:spPr>
            <a:xfrm>
              <a:off x="1385007" y="2621430"/>
              <a:ext cx="73337" cy="73337"/>
            </a:xfrm>
            <a:custGeom>
              <a:avLst/>
              <a:gdLst/>
              <a:ahLst/>
              <a:cxnLst/>
              <a:rect l="l" t="t" r="r" b="b"/>
              <a:pathLst>
                <a:path w="3514" h="3514" extrusionOk="0">
                  <a:moveTo>
                    <a:pt x="1757" y="1171"/>
                  </a:moveTo>
                  <a:cubicBezTo>
                    <a:pt x="2081" y="1171"/>
                    <a:pt x="2342" y="1435"/>
                    <a:pt x="2342" y="1757"/>
                  </a:cubicBezTo>
                  <a:cubicBezTo>
                    <a:pt x="2342" y="2080"/>
                    <a:pt x="2081" y="2342"/>
                    <a:pt x="1757" y="2342"/>
                  </a:cubicBezTo>
                  <a:cubicBezTo>
                    <a:pt x="1435" y="2342"/>
                    <a:pt x="1171" y="2080"/>
                    <a:pt x="1171" y="1757"/>
                  </a:cubicBezTo>
                  <a:cubicBezTo>
                    <a:pt x="1171" y="1435"/>
                    <a:pt x="1435" y="1171"/>
                    <a:pt x="1757" y="1171"/>
                  </a:cubicBezTo>
                  <a:close/>
                  <a:moveTo>
                    <a:pt x="1757" y="0"/>
                  </a:moveTo>
                  <a:cubicBezTo>
                    <a:pt x="789" y="0"/>
                    <a:pt x="0" y="789"/>
                    <a:pt x="0" y="1757"/>
                  </a:cubicBezTo>
                  <a:cubicBezTo>
                    <a:pt x="0" y="2726"/>
                    <a:pt x="789" y="3513"/>
                    <a:pt x="1757" y="3513"/>
                  </a:cubicBezTo>
                  <a:cubicBezTo>
                    <a:pt x="2726" y="3513"/>
                    <a:pt x="3514" y="2726"/>
                    <a:pt x="3514" y="1757"/>
                  </a:cubicBezTo>
                  <a:cubicBezTo>
                    <a:pt x="3514" y="789"/>
                    <a:pt x="2726" y="0"/>
                    <a:pt x="17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30"/>
            <p:cNvSpPr/>
            <p:nvPr/>
          </p:nvSpPr>
          <p:spPr>
            <a:xfrm>
              <a:off x="1482759" y="2718786"/>
              <a:ext cx="195510" cy="220304"/>
            </a:xfrm>
            <a:custGeom>
              <a:avLst/>
              <a:gdLst/>
              <a:ahLst/>
              <a:cxnLst/>
              <a:rect l="l" t="t" r="r" b="b"/>
              <a:pathLst>
                <a:path w="9368" h="10556" extrusionOk="0">
                  <a:moveTo>
                    <a:pt x="5559" y="1173"/>
                  </a:moveTo>
                  <a:cubicBezTo>
                    <a:pt x="5720" y="1173"/>
                    <a:pt x="5883" y="1186"/>
                    <a:pt x="6044" y="1212"/>
                  </a:cubicBezTo>
                  <a:cubicBezTo>
                    <a:pt x="7422" y="1435"/>
                    <a:pt x="8196" y="2535"/>
                    <a:pt x="8196" y="3669"/>
                  </a:cubicBezTo>
                  <a:lnTo>
                    <a:pt x="8196" y="9386"/>
                  </a:lnTo>
                  <a:lnTo>
                    <a:pt x="7025" y="9386"/>
                  </a:lnTo>
                  <a:lnTo>
                    <a:pt x="7025" y="4702"/>
                  </a:lnTo>
                  <a:cubicBezTo>
                    <a:pt x="7025" y="3411"/>
                    <a:pt x="5975" y="2360"/>
                    <a:pt x="4683" y="2360"/>
                  </a:cubicBezTo>
                  <a:cubicBezTo>
                    <a:pt x="3392" y="2360"/>
                    <a:pt x="2341" y="3411"/>
                    <a:pt x="2341" y="4702"/>
                  </a:cubicBezTo>
                  <a:lnTo>
                    <a:pt x="2341" y="9386"/>
                  </a:lnTo>
                  <a:lnTo>
                    <a:pt x="1170" y="9386"/>
                  </a:lnTo>
                  <a:lnTo>
                    <a:pt x="1170" y="1190"/>
                  </a:lnTo>
                  <a:lnTo>
                    <a:pt x="2341" y="1190"/>
                  </a:lnTo>
                  <a:lnTo>
                    <a:pt x="2341" y="1776"/>
                  </a:lnTo>
                  <a:cubicBezTo>
                    <a:pt x="2341" y="2011"/>
                    <a:pt x="2484" y="2225"/>
                    <a:pt x="2704" y="2316"/>
                  </a:cubicBezTo>
                  <a:cubicBezTo>
                    <a:pt x="2776" y="2346"/>
                    <a:pt x="2852" y="2361"/>
                    <a:pt x="2928" y="2361"/>
                  </a:cubicBezTo>
                  <a:cubicBezTo>
                    <a:pt x="3080" y="2361"/>
                    <a:pt x="3229" y="2301"/>
                    <a:pt x="3341" y="2190"/>
                  </a:cubicBezTo>
                  <a:lnTo>
                    <a:pt x="3615" y="1916"/>
                  </a:lnTo>
                  <a:cubicBezTo>
                    <a:pt x="4086" y="1443"/>
                    <a:pt x="4813" y="1173"/>
                    <a:pt x="5559" y="1173"/>
                  </a:cubicBezTo>
                  <a:close/>
                  <a:moveTo>
                    <a:pt x="5553" y="0"/>
                  </a:moveTo>
                  <a:cubicBezTo>
                    <a:pt x="4823" y="0"/>
                    <a:pt x="4110" y="189"/>
                    <a:pt x="3509" y="536"/>
                  </a:cubicBezTo>
                  <a:cubicBezTo>
                    <a:pt x="3475" y="246"/>
                    <a:pt x="3227" y="19"/>
                    <a:pt x="2927" y="19"/>
                  </a:cubicBezTo>
                  <a:lnTo>
                    <a:pt x="586" y="19"/>
                  </a:lnTo>
                  <a:cubicBezTo>
                    <a:pt x="262" y="19"/>
                    <a:pt x="1" y="281"/>
                    <a:pt x="1" y="605"/>
                  </a:cubicBezTo>
                  <a:lnTo>
                    <a:pt x="1" y="9970"/>
                  </a:lnTo>
                  <a:cubicBezTo>
                    <a:pt x="1" y="10294"/>
                    <a:pt x="262" y="10556"/>
                    <a:pt x="586" y="10556"/>
                  </a:cubicBezTo>
                  <a:lnTo>
                    <a:pt x="2927" y="10556"/>
                  </a:lnTo>
                  <a:cubicBezTo>
                    <a:pt x="3250" y="10556"/>
                    <a:pt x="3512" y="10294"/>
                    <a:pt x="3512" y="9970"/>
                  </a:cubicBezTo>
                  <a:lnTo>
                    <a:pt x="3512" y="4702"/>
                  </a:lnTo>
                  <a:cubicBezTo>
                    <a:pt x="3512" y="4056"/>
                    <a:pt x="4038" y="3531"/>
                    <a:pt x="4683" y="3531"/>
                  </a:cubicBezTo>
                  <a:cubicBezTo>
                    <a:pt x="5329" y="3531"/>
                    <a:pt x="5854" y="4056"/>
                    <a:pt x="5854" y="4702"/>
                  </a:cubicBezTo>
                  <a:lnTo>
                    <a:pt x="5854" y="9970"/>
                  </a:lnTo>
                  <a:cubicBezTo>
                    <a:pt x="5854" y="10294"/>
                    <a:pt x="6116" y="10556"/>
                    <a:pt x="6440" y="10556"/>
                  </a:cubicBezTo>
                  <a:lnTo>
                    <a:pt x="8782" y="10556"/>
                  </a:lnTo>
                  <a:cubicBezTo>
                    <a:pt x="9104" y="10556"/>
                    <a:pt x="9368" y="10294"/>
                    <a:pt x="9368" y="9970"/>
                  </a:cubicBezTo>
                  <a:lnTo>
                    <a:pt x="9368" y="3669"/>
                  </a:lnTo>
                  <a:cubicBezTo>
                    <a:pt x="9368" y="1921"/>
                    <a:pt x="8131" y="364"/>
                    <a:pt x="6231" y="55"/>
                  </a:cubicBezTo>
                  <a:cubicBezTo>
                    <a:pt x="6005" y="18"/>
                    <a:pt x="5779" y="0"/>
                    <a:pt x="55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30"/>
            <p:cNvSpPr/>
            <p:nvPr/>
          </p:nvSpPr>
          <p:spPr>
            <a:xfrm>
              <a:off x="1323129" y="2571761"/>
              <a:ext cx="417024" cy="417024"/>
            </a:xfrm>
            <a:custGeom>
              <a:avLst/>
              <a:gdLst/>
              <a:ahLst/>
              <a:cxnLst/>
              <a:rect l="l" t="t" r="r" b="b"/>
              <a:pathLst>
                <a:path w="19982" h="19982" extrusionOk="0">
                  <a:moveTo>
                    <a:pt x="17015" y="1170"/>
                  </a:moveTo>
                  <a:cubicBezTo>
                    <a:pt x="17989" y="1170"/>
                    <a:pt x="18810" y="1993"/>
                    <a:pt x="18810" y="2966"/>
                  </a:cubicBezTo>
                  <a:lnTo>
                    <a:pt x="18810" y="17015"/>
                  </a:lnTo>
                  <a:cubicBezTo>
                    <a:pt x="18810" y="17990"/>
                    <a:pt x="17989" y="18811"/>
                    <a:pt x="17015" y="18811"/>
                  </a:cubicBezTo>
                  <a:lnTo>
                    <a:pt x="2965" y="18811"/>
                  </a:lnTo>
                  <a:cubicBezTo>
                    <a:pt x="1992" y="18811"/>
                    <a:pt x="1170" y="17990"/>
                    <a:pt x="1170" y="17015"/>
                  </a:cubicBezTo>
                  <a:lnTo>
                    <a:pt x="1170" y="2966"/>
                  </a:lnTo>
                  <a:cubicBezTo>
                    <a:pt x="1170" y="1993"/>
                    <a:pt x="1992" y="1170"/>
                    <a:pt x="2965" y="1170"/>
                  </a:cubicBezTo>
                  <a:close/>
                  <a:moveTo>
                    <a:pt x="2965" y="1"/>
                  </a:moveTo>
                  <a:cubicBezTo>
                    <a:pt x="1347" y="1"/>
                    <a:pt x="0" y="1349"/>
                    <a:pt x="0" y="2966"/>
                  </a:cubicBezTo>
                  <a:lnTo>
                    <a:pt x="0" y="17015"/>
                  </a:lnTo>
                  <a:cubicBezTo>
                    <a:pt x="0" y="18635"/>
                    <a:pt x="1348" y="19982"/>
                    <a:pt x="2965" y="19982"/>
                  </a:cubicBezTo>
                  <a:lnTo>
                    <a:pt x="17017" y="19982"/>
                  </a:lnTo>
                  <a:cubicBezTo>
                    <a:pt x="18635" y="19982"/>
                    <a:pt x="19981" y="18634"/>
                    <a:pt x="19981" y="17015"/>
                  </a:cubicBezTo>
                  <a:lnTo>
                    <a:pt x="19981" y="2966"/>
                  </a:lnTo>
                  <a:cubicBezTo>
                    <a:pt x="19981" y="1347"/>
                    <a:pt x="18633" y="1"/>
                    <a:pt x="170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2" name="Google Shape;242;p30"/>
          <p:cNvSpPr/>
          <p:nvPr/>
        </p:nvSpPr>
        <p:spPr>
          <a:xfrm>
            <a:off x="7753694" y="4906599"/>
            <a:ext cx="274553" cy="274553"/>
          </a:xfrm>
          <a:custGeom>
            <a:avLst/>
            <a:gdLst/>
            <a:ahLst/>
            <a:cxnLst/>
            <a:rect l="l" t="t" r="r" b="b"/>
            <a:pathLst>
              <a:path w="19982" h="19982" extrusionOk="0">
                <a:moveTo>
                  <a:pt x="14602" y="3500"/>
                </a:moveTo>
                <a:cubicBezTo>
                  <a:pt x="15137" y="3500"/>
                  <a:pt x="15682" y="3563"/>
                  <a:pt x="16247" y="3689"/>
                </a:cubicBezTo>
                <a:cubicBezTo>
                  <a:pt x="16179" y="4154"/>
                  <a:pt x="16095" y="4705"/>
                  <a:pt x="16033" y="5120"/>
                </a:cubicBezTo>
                <a:cubicBezTo>
                  <a:pt x="15810" y="5075"/>
                  <a:pt x="15484" y="5035"/>
                  <a:pt x="15150" y="5035"/>
                </a:cubicBezTo>
                <a:cubicBezTo>
                  <a:pt x="14968" y="5035"/>
                  <a:pt x="14783" y="5047"/>
                  <a:pt x="14611" y="5076"/>
                </a:cubicBezTo>
                <a:cubicBezTo>
                  <a:pt x="13536" y="5258"/>
                  <a:pt x="12918" y="5925"/>
                  <a:pt x="12918" y="6907"/>
                </a:cubicBezTo>
                <a:lnTo>
                  <a:pt x="12918" y="8819"/>
                </a:lnTo>
                <a:cubicBezTo>
                  <a:pt x="12918" y="9143"/>
                  <a:pt x="13180" y="9405"/>
                  <a:pt x="13504" y="9405"/>
                </a:cubicBezTo>
                <a:lnTo>
                  <a:pt x="15681" y="9405"/>
                </a:lnTo>
                <a:lnTo>
                  <a:pt x="15388" y="10576"/>
                </a:lnTo>
                <a:lnTo>
                  <a:pt x="13504" y="10576"/>
                </a:lnTo>
                <a:cubicBezTo>
                  <a:pt x="13180" y="10576"/>
                  <a:pt x="12918" y="10838"/>
                  <a:pt x="12918" y="11161"/>
                </a:cubicBezTo>
                <a:lnTo>
                  <a:pt x="12918" y="18811"/>
                </a:lnTo>
                <a:lnTo>
                  <a:pt x="11162" y="18811"/>
                </a:lnTo>
                <a:lnTo>
                  <a:pt x="11162" y="11161"/>
                </a:lnTo>
                <a:cubicBezTo>
                  <a:pt x="11162" y="10838"/>
                  <a:pt x="10900" y="10576"/>
                  <a:pt x="10576" y="10576"/>
                </a:cubicBezTo>
                <a:lnTo>
                  <a:pt x="9407" y="10576"/>
                </a:lnTo>
                <a:lnTo>
                  <a:pt x="9407" y="9405"/>
                </a:lnTo>
                <a:lnTo>
                  <a:pt x="10576" y="9405"/>
                </a:lnTo>
                <a:cubicBezTo>
                  <a:pt x="10900" y="9405"/>
                  <a:pt x="11162" y="9143"/>
                  <a:pt x="11162" y="8821"/>
                </a:cubicBezTo>
                <a:cubicBezTo>
                  <a:pt x="11162" y="7215"/>
                  <a:pt x="11162" y="6481"/>
                  <a:pt x="11162" y="6143"/>
                </a:cubicBezTo>
                <a:cubicBezTo>
                  <a:pt x="11162" y="5520"/>
                  <a:pt x="11163" y="4843"/>
                  <a:pt x="11770" y="4324"/>
                </a:cubicBezTo>
                <a:cubicBezTo>
                  <a:pt x="12234" y="3928"/>
                  <a:pt x="12823" y="3687"/>
                  <a:pt x="13628" y="3571"/>
                </a:cubicBezTo>
                <a:cubicBezTo>
                  <a:pt x="13950" y="3524"/>
                  <a:pt x="14274" y="3500"/>
                  <a:pt x="14602" y="3500"/>
                </a:cubicBezTo>
                <a:close/>
                <a:moveTo>
                  <a:pt x="17017" y="1170"/>
                </a:moveTo>
                <a:cubicBezTo>
                  <a:pt x="17990" y="1170"/>
                  <a:pt x="18811" y="1975"/>
                  <a:pt x="18811" y="2927"/>
                </a:cubicBezTo>
                <a:lnTo>
                  <a:pt x="18811" y="17056"/>
                </a:lnTo>
                <a:cubicBezTo>
                  <a:pt x="18811" y="18023"/>
                  <a:pt x="18024" y="18811"/>
                  <a:pt x="17056" y="18811"/>
                </a:cubicBezTo>
                <a:lnTo>
                  <a:pt x="14089" y="18811"/>
                </a:lnTo>
                <a:lnTo>
                  <a:pt x="14089" y="11747"/>
                </a:lnTo>
                <a:lnTo>
                  <a:pt x="15846" y="11747"/>
                </a:lnTo>
                <a:cubicBezTo>
                  <a:pt x="16115" y="11747"/>
                  <a:pt x="16348" y="11565"/>
                  <a:pt x="16414" y="11305"/>
                </a:cubicBezTo>
                <a:lnTo>
                  <a:pt x="16999" y="8963"/>
                </a:lnTo>
                <a:cubicBezTo>
                  <a:pt x="17042" y="8787"/>
                  <a:pt x="17003" y="8602"/>
                  <a:pt x="16893" y="8460"/>
                </a:cubicBezTo>
                <a:cubicBezTo>
                  <a:pt x="16782" y="8317"/>
                  <a:pt x="16612" y="8235"/>
                  <a:pt x="16431" y="8235"/>
                </a:cubicBezTo>
                <a:lnTo>
                  <a:pt x="14089" y="8235"/>
                </a:lnTo>
                <a:lnTo>
                  <a:pt x="14089" y="6909"/>
                </a:lnTo>
                <a:cubicBezTo>
                  <a:pt x="14089" y="6638"/>
                  <a:pt x="14144" y="6343"/>
                  <a:pt x="14808" y="6229"/>
                </a:cubicBezTo>
                <a:cubicBezTo>
                  <a:pt x="14936" y="6208"/>
                  <a:pt x="15061" y="6199"/>
                  <a:pt x="15182" y="6199"/>
                </a:cubicBezTo>
                <a:cubicBezTo>
                  <a:pt x="15552" y="6199"/>
                  <a:pt x="15890" y="6283"/>
                  <a:pt x="16198" y="6360"/>
                </a:cubicBezTo>
                <a:cubicBezTo>
                  <a:pt x="16304" y="6387"/>
                  <a:pt x="16415" y="6421"/>
                  <a:pt x="16532" y="6421"/>
                </a:cubicBezTo>
                <a:cubicBezTo>
                  <a:pt x="16632" y="6421"/>
                  <a:pt x="16736" y="6396"/>
                  <a:pt x="16847" y="6321"/>
                </a:cubicBezTo>
                <a:cubicBezTo>
                  <a:pt x="16983" y="6229"/>
                  <a:pt x="17074" y="6084"/>
                  <a:pt x="17098" y="5923"/>
                </a:cubicBezTo>
                <a:cubicBezTo>
                  <a:pt x="17098" y="5923"/>
                  <a:pt x="17362" y="4156"/>
                  <a:pt x="17482" y="3339"/>
                </a:cubicBezTo>
                <a:cubicBezTo>
                  <a:pt x="17525" y="3049"/>
                  <a:pt x="17346" y="2769"/>
                  <a:pt x="17063" y="2690"/>
                </a:cubicBezTo>
                <a:cubicBezTo>
                  <a:pt x="16267" y="2463"/>
                  <a:pt x="15346" y="2343"/>
                  <a:pt x="14504" y="2343"/>
                </a:cubicBezTo>
                <a:cubicBezTo>
                  <a:pt x="14137" y="2343"/>
                  <a:pt x="13786" y="2365"/>
                  <a:pt x="13467" y="2412"/>
                </a:cubicBezTo>
                <a:cubicBezTo>
                  <a:pt x="12434" y="2562"/>
                  <a:pt x="11646" y="2888"/>
                  <a:pt x="11009" y="3434"/>
                </a:cubicBezTo>
                <a:cubicBezTo>
                  <a:pt x="10121" y="4193"/>
                  <a:pt x="10010" y="5168"/>
                  <a:pt x="9999" y="5833"/>
                </a:cubicBezTo>
                <a:cubicBezTo>
                  <a:pt x="9999" y="5847"/>
                  <a:pt x="9999" y="7029"/>
                  <a:pt x="9999" y="8235"/>
                </a:cubicBezTo>
                <a:lnTo>
                  <a:pt x="8821" y="8235"/>
                </a:lnTo>
                <a:cubicBezTo>
                  <a:pt x="8497" y="8235"/>
                  <a:pt x="8236" y="8497"/>
                  <a:pt x="8236" y="8819"/>
                </a:cubicBezTo>
                <a:lnTo>
                  <a:pt x="8236" y="11161"/>
                </a:lnTo>
                <a:cubicBezTo>
                  <a:pt x="8236" y="11485"/>
                  <a:pt x="8497" y="11747"/>
                  <a:pt x="8821" y="11747"/>
                </a:cubicBezTo>
                <a:lnTo>
                  <a:pt x="9991" y="11747"/>
                </a:lnTo>
                <a:lnTo>
                  <a:pt x="9991" y="18811"/>
                </a:lnTo>
                <a:lnTo>
                  <a:pt x="2927" y="18811"/>
                </a:lnTo>
                <a:cubicBezTo>
                  <a:pt x="1959" y="18811"/>
                  <a:pt x="1172" y="18023"/>
                  <a:pt x="1172" y="17054"/>
                </a:cubicBezTo>
                <a:lnTo>
                  <a:pt x="1172" y="2927"/>
                </a:lnTo>
                <a:cubicBezTo>
                  <a:pt x="1172" y="1959"/>
                  <a:pt x="1959" y="1170"/>
                  <a:pt x="2927" y="1170"/>
                </a:cubicBezTo>
                <a:close/>
                <a:moveTo>
                  <a:pt x="2927" y="1"/>
                </a:moveTo>
                <a:cubicBezTo>
                  <a:pt x="1314" y="1"/>
                  <a:pt x="1" y="1313"/>
                  <a:pt x="1" y="2927"/>
                </a:cubicBezTo>
                <a:lnTo>
                  <a:pt x="1" y="17056"/>
                </a:lnTo>
                <a:cubicBezTo>
                  <a:pt x="1" y="18669"/>
                  <a:pt x="1314" y="19982"/>
                  <a:pt x="2927" y="19982"/>
                </a:cubicBezTo>
                <a:lnTo>
                  <a:pt x="17054" y="19982"/>
                </a:lnTo>
                <a:cubicBezTo>
                  <a:pt x="18669" y="19982"/>
                  <a:pt x="19982" y="18669"/>
                  <a:pt x="19982" y="17056"/>
                </a:cubicBezTo>
                <a:lnTo>
                  <a:pt x="19982" y="2927"/>
                </a:lnTo>
                <a:cubicBezTo>
                  <a:pt x="19982" y="2145"/>
                  <a:pt x="19669" y="1409"/>
                  <a:pt x="19101" y="853"/>
                </a:cubicBezTo>
                <a:cubicBezTo>
                  <a:pt x="18538" y="303"/>
                  <a:pt x="17797" y="1"/>
                  <a:pt x="1701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E598"/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d4d054c089_1_1"/>
          <p:cNvSpPr txBox="1">
            <a:spLocks noGrp="1"/>
          </p:cNvSpPr>
          <p:nvPr>
            <p:ph type="ctrTitle"/>
          </p:nvPr>
        </p:nvSpPr>
        <p:spPr>
          <a:xfrm>
            <a:off x="1524000" y="2326434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s-AR" dirty="0">
                <a:solidFill>
                  <a:schemeClr val="tx1"/>
                </a:solidFill>
                <a:latin typeface="Anton" pitchFamily="2" charset="77"/>
                <a:ea typeface="Montserrat"/>
                <a:cs typeface="Montserrat"/>
                <a:sym typeface="Montserrat"/>
              </a:rPr>
              <a:t>Por último</a:t>
            </a:r>
            <a:br>
              <a:rPr lang="es-AR" dirty="0">
                <a:solidFill>
                  <a:schemeClr val="tx1"/>
                </a:solidFill>
                <a:latin typeface="Anton" pitchFamily="2" charset="77"/>
                <a:ea typeface="Montserrat"/>
                <a:cs typeface="Montserrat"/>
                <a:sym typeface="Montserrat"/>
              </a:rPr>
            </a:br>
            <a:endParaRPr dirty="0">
              <a:solidFill>
                <a:schemeClr val="tx1"/>
              </a:solidFill>
              <a:latin typeface="Anton" pitchFamily="2" charset="77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6"/>
          <p:cNvSpPr txBox="1">
            <a:spLocks noGrp="1"/>
          </p:cNvSpPr>
          <p:nvPr>
            <p:ph type="title"/>
          </p:nvPr>
        </p:nvSpPr>
        <p:spPr>
          <a:xfrm>
            <a:off x="472545" y="1943201"/>
            <a:ext cx="6897084" cy="2971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LA IDENTIDAD VISUAL</a:t>
            </a: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  <a:t>Es la traducción de tu proyecto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  <a:t>al lenguaje visual. Es importante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  <a:t>que sea original, atractiva y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  <a:t>represente el espíritu y los valores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  <a:t>de tu proyecto. 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08781BA-6597-8844-940D-1C2669AAF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429" y="0"/>
            <a:ext cx="4898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000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6"/>
          <p:cNvSpPr txBox="1">
            <a:spLocks noGrp="1"/>
          </p:cNvSpPr>
          <p:nvPr>
            <p:ph type="title"/>
          </p:nvPr>
        </p:nvSpPr>
        <p:spPr>
          <a:xfrm>
            <a:off x="459200" y="2297089"/>
            <a:ext cx="6897084" cy="2916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50000"/>
              </a:lnSpc>
              <a:buSzPct val="80787"/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EL SITIO WEB Y LAS REDES SOCIALES</a:t>
            </a: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  <a:t>No olvides esta parte porque va a ser fundamental cuando tu proyecto despegue.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</a:b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3DA1BF2-0B23-E44F-90F1-7C12E42884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778" r="27778"/>
          <a:stretch/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717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E598"/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9C8CED-6BAF-3744-BA54-1D477D1A8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421" y="4657904"/>
            <a:ext cx="2621155" cy="1158267"/>
          </a:xfrm>
          <a:prstGeom prst="rect">
            <a:avLst/>
          </a:prstGeom>
        </p:spPr>
      </p:pic>
      <p:sp>
        <p:nvSpPr>
          <p:cNvPr id="6" name="Google Shape;247;gd4d054c089_1_1">
            <a:extLst>
              <a:ext uri="{FF2B5EF4-FFF2-40B4-BE49-F238E27FC236}">
                <a16:creationId xmlns:a16="http://schemas.microsoft.com/office/drawing/2014/main" id="{B2D584EE-B27E-6C43-8DC8-2C47AD64B0C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326434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s-AR" dirty="0">
                <a:solidFill>
                  <a:schemeClr val="tx1"/>
                </a:solidFill>
                <a:latin typeface="Anton" pitchFamily="2" charset="77"/>
                <a:ea typeface="Montserrat"/>
                <a:cs typeface="Montserrat"/>
                <a:sym typeface="Montserrat"/>
              </a:rPr>
              <a:t>¡Muchas gracias!</a:t>
            </a:r>
            <a:br>
              <a:rPr lang="es-AR" dirty="0">
                <a:solidFill>
                  <a:schemeClr val="tx1"/>
                </a:solidFill>
                <a:latin typeface="Anton" pitchFamily="2" charset="77"/>
                <a:ea typeface="Montserrat"/>
                <a:cs typeface="Montserrat"/>
                <a:sym typeface="Montserrat"/>
              </a:rPr>
            </a:br>
            <a:endParaRPr dirty="0">
              <a:solidFill>
                <a:schemeClr val="tx1"/>
              </a:solidFill>
              <a:latin typeface="Anton" pitchFamily="2" charset="77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1896184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199</Words>
  <Application>Microsoft Macintosh PowerPoint</Application>
  <PresentationFormat>Widescreen</PresentationFormat>
  <Paragraphs>53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Anton</vt:lpstr>
      <vt:lpstr>Montserrat</vt:lpstr>
      <vt:lpstr>Calibri</vt:lpstr>
      <vt:lpstr>Poppins</vt:lpstr>
      <vt:lpstr>Roboto</vt:lpstr>
      <vt:lpstr>Oswald</vt:lpstr>
      <vt:lpstr>Arial</vt:lpstr>
      <vt:lpstr>Tema de Office</vt:lpstr>
      <vt:lpstr>“El dossier de proyecto”</vt:lpstr>
      <vt:lpstr>Es una exposición clara, escrita y ordenada de tu proyecto. Cuenta de qué se trata, cuál es el fin y qué hace falta para llevarlo a cabo. Debe ser visualmente atractivo y puede mostrar bocetos o ilustraciones que acompañen el texto y ayuden al otro a imaginar eso que vos tenés en la cabeza de la forma más precisa posible. </vt:lpstr>
      <vt:lpstr>1 DE QUÉ SE TRATA   Una oración que cuente: - de qué se trata  - qué tipo de proyecto es (género) - qué concepto lo atraviesa</vt:lpstr>
      <vt:lpstr>2 A QUIÉN SE DIRIGE   Explicá cuál es tu público de la forma más precisa posible. Ej: jóvenes de 18 a 25 años que residan en el barrio de Barracas de la Ciudad de Bs As y no realicen ningún tipo de actividad física</vt:lpstr>
      <vt:lpstr>3 EL DIFERENCIAL   ¿Qué tiene tu proyecto que  lo hace diferente de otros  proyectos similares?  Explicalo.</vt:lpstr>
      <vt:lpstr>4 ¿POR QUÉ? ¿PARA QUÉ?   ¿Qué cambios va a traer tu proyecto? ¿Por qué es significativo para la sociedad y para quien lo está leyendo?</vt:lpstr>
      <vt:lpstr>5 REQUERIMIENTOS   ¿Qué hace falta para llevar a cabo tu proyecto? Hacé una lista de todo lo que vas a necesitar.</vt:lpstr>
      <vt:lpstr>6 EL EQUIPO   Contá quiénes forman parte del equipo que necesitás para llevar adelante el proyecto.</vt:lpstr>
      <vt:lpstr>7 CRONOGRAMA  Elaborá un plan de trabajo, con tiempos estimados y responsable para cada área.  Volcalo en un cuadro. </vt:lpstr>
      <vt:lpstr>8 PRESUPUESTO  Resumí los costos totales que va a tener tu proyecto  y cómo tenés pensado financiarlos. </vt:lpstr>
      <vt:lpstr>9 QUIÉN SOS  Explicá brevemente qué hacés  y cuál es tu recorrido.  Si se trata de una compañía, explicá qué los mueve a trabajar juntos. </vt:lpstr>
      <vt:lpstr>10 UN CONTACTO     </vt:lpstr>
      <vt:lpstr>Por último </vt:lpstr>
      <vt:lpstr>LA IDENTIDAD VISUAL  Es la traducción de tu proyecto  al lenguaje visual. Es importante  que sea original, atractiva y  represente el espíritu y los valores  de tu proyecto. </vt:lpstr>
      <vt:lpstr>EL SITIO WEB Y LAS REDES SOCIALES  No olvides esta parte porque va a ser fundamental cuando tu proyecto despegue. </vt:lpstr>
      <vt:lpstr>¡Muchas gracias!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“El dossier de proyecto”</dc:title>
  <dc:creator>Microsoft Office User</dc:creator>
  <cp:lastModifiedBy>Microsoft Office User</cp:lastModifiedBy>
  <cp:revision>23</cp:revision>
  <dcterms:created xsi:type="dcterms:W3CDTF">2021-05-05T20:16:50Z</dcterms:created>
  <dcterms:modified xsi:type="dcterms:W3CDTF">2024-10-08T12:27:47Z</dcterms:modified>
</cp:coreProperties>
</file>