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8" r:id="rId5"/>
    <p:sldId id="274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76" r:id="rId17"/>
    <p:sldId id="268" r:id="rId18"/>
  </p:sldIdLst>
  <p:sldSz cx="12192000" cy="6858000"/>
  <p:notesSz cx="6858000" cy="9144000"/>
  <p:embeddedFontLst>
    <p:embeddedFont>
      <p:font typeface="Anton" pitchFamily="2" charset="77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oppins" pitchFamily="2" charset="77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  <p15:guide id="3" pos="528">
          <p15:clr>
            <a:srgbClr val="9AA0A6"/>
          </p15:clr>
        </p15:guide>
        <p15:guide id="4" orient="horz" pos="230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sVMYZVJsLNiy7W4Iu6TvY7iIU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E598"/>
    <a:srgbClr val="1D4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7A7345-FCAE-4028-B736-703C6FDBD672}">
  <a:tblStyle styleId="{297A7345-FCAE-4028-B736-703C6FDBD6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 varScale="1">
        <p:scale>
          <a:sx n="102" d="100"/>
          <a:sy n="102" d="100"/>
        </p:scale>
        <p:origin x="192" y="552"/>
      </p:cViewPr>
      <p:guideLst>
        <p:guide orient="horz" pos="2160"/>
        <p:guide pos="3840"/>
        <p:guide pos="528"/>
        <p:guide orient="horz" pos="2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1438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341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5439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246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6381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541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5410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4978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8015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577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2947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1127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6760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ctrTitle"/>
          </p:nvPr>
        </p:nvSpPr>
        <p:spPr>
          <a:xfrm>
            <a:off x="1355271" y="2879838"/>
            <a:ext cx="9481457" cy="109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“EL RIDER TÉCNICO”</a:t>
            </a: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2BE280-892F-E541-AAA4-ADC5CBA1B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ctrTitle"/>
          </p:nvPr>
        </p:nvSpPr>
        <p:spPr>
          <a:xfrm>
            <a:off x="786485" y="1333723"/>
            <a:ext cx="7096500" cy="4190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Es un documento que incluye toda la información necesaria para que una obra se lleve a cabo correctamente en cualquier lugar del mundo.</a:t>
            </a:r>
            <a:endParaRPr sz="5800" dirty="0">
              <a:solidFill>
                <a:schemeClr val="tx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94508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 INFORMACIÓN SOBRE LA OBRA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  <a:t>Nombre, género, público, duración,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  <a:t>tiempo de armado y desarme, etc.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AC2563-BA00-2F48-8E05-4AF12749D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" t="39259" r="40288" b="6667"/>
          <a:stretch/>
        </p:blipFill>
        <p:spPr>
          <a:xfrm>
            <a:off x="7142443" y="0"/>
            <a:ext cx="50495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94508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2 REQUERIMIENTOS TÉCNICOS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  <a:t>Todo lo que técnicamente hace falta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 Light"/>
              </a:rPr>
              <a:t>para hacer la obra, aclarando medidas, marcas y particularidades de cada elemento.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C12BDC-05FF-7B49-8A93-5AF7334AD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7" r="20890"/>
          <a:stretch/>
        </p:blipFill>
        <p:spPr>
          <a:xfrm>
            <a:off x="7188200" y="0"/>
            <a:ext cx="5105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75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3 ESCENARIO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Medidas mínimas, altura, piso, etc.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F33B83-F354-234E-98C9-110B94B91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29" b="4762"/>
          <a:stretch/>
        </p:blipFill>
        <p:spPr>
          <a:xfrm>
            <a:off x="7366000" y="0"/>
            <a:ext cx="482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8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B0DDBB5-B11C-5D44-8DA6-A6CBD5260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1878" r="15109"/>
          <a:stretch/>
        </p:blipFill>
        <p:spPr>
          <a:xfrm>
            <a:off x="9410699" y="0"/>
            <a:ext cx="2730501" cy="3937858"/>
          </a:xfrm>
          <a:prstGeom prst="rect">
            <a:avLst/>
          </a:prstGeom>
        </p:spPr>
      </p:pic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48164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4 LUCES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Planta de luces y listado de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materiales que vas a utilizar.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6BF150-68B7-7743-A426-43F326107A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2757"/>
          <a:stretch/>
        </p:blipFill>
        <p:spPr>
          <a:xfrm>
            <a:off x="6832600" y="0"/>
            <a:ext cx="2692400" cy="39614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5A354D-758B-BB40-910B-D7C3C1264D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24074" r="16667"/>
          <a:stretch/>
        </p:blipFill>
        <p:spPr>
          <a:xfrm>
            <a:off x="6845300" y="3937858"/>
            <a:ext cx="5270500" cy="292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4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5 VIDEO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Pantallas, monitores, proyectores, especificando modelo, marca, etc.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C395B4-49FC-1C4C-84DA-34F892F94B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650"/>
                    </a14:imgEffect>
                  </a14:imgLayer>
                </a14:imgProps>
              </a:ext>
            </a:extLst>
          </a:blip>
          <a:srcRect r="12517" b="4040"/>
          <a:stretch/>
        </p:blipFill>
        <p:spPr>
          <a:xfrm>
            <a:off x="6880225" y="5279834"/>
            <a:ext cx="5311775" cy="15781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D45900-99EE-C24D-82E0-81C9A851E4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12" t="2410" r="19337"/>
          <a:stretch/>
        </p:blipFill>
        <p:spPr>
          <a:xfrm>
            <a:off x="6880224" y="-1"/>
            <a:ext cx="5311775" cy="527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21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6 SONIDO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Una planta de sonido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y un listado de materiales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y canales 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1F17EE-7F04-E842-947B-575E00D486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 r="38460" b="12504"/>
          <a:stretch/>
        </p:blipFill>
        <p:spPr>
          <a:xfrm>
            <a:off x="6794175" y="4328670"/>
            <a:ext cx="5397825" cy="25293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2C2E04-68D7-E040-9E6C-F5A8A93D3B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24" t="-5385" b="5825"/>
          <a:stretch/>
        </p:blipFill>
        <p:spPr>
          <a:xfrm>
            <a:off x="6794174" y="-361022"/>
            <a:ext cx="5397826" cy="46896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18BCF05-B498-344C-BFB0-83FF5DB0AE8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94174" y="2946128"/>
            <a:ext cx="5397826" cy="162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73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5931987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7 ENERGÍA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Un eléctrico debe calcular la energía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que hará falta para realizar la obra,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incluyendo luces, sonido, video, etc. 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8CA359C-A49F-CB4C-9B1D-42CD847A58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75" r="7167"/>
          <a:stretch/>
        </p:blipFill>
        <p:spPr>
          <a:xfrm>
            <a:off x="6929419" y="0"/>
            <a:ext cx="5262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3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8 BACKLINE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Si la obra tiene música en vivo,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detallá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los instrumentos que necesita, especificando cuáles lleva la compañía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y cuáles debería proveer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quien te contrate. 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92A4C3-2FC7-7B42-A463-71C62D657D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54"/>
          <a:stretch/>
        </p:blipFill>
        <p:spPr>
          <a:xfrm>
            <a:off x="6879229" y="0"/>
            <a:ext cx="5312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6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9 CAMARINES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Aclará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cuántos camarines necesitan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y qué debe tener cada uno (espejos,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percheros, mesas, Internet, </a:t>
            </a: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etc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).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Especificá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si necesitan duchas y qué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bebidas o alimentos debe haber allí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y en el escenario. 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85C23D-4FB0-8243-8B0B-D4E23AF992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14"/>
          <a:stretch/>
        </p:blipFill>
        <p:spPr>
          <a:xfrm>
            <a:off x="7391401" y="10949"/>
            <a:ext cx="4800600" cy="684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1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10 EQUIPO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Listá el equipo mínimo de artistas y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personas esenciales. </a:t>
            </a: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Detallá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requerimientos alimentarios especiales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si los hubiere y </a:t>
            </a: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aclará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si pueden compartir habitación y cómo. 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094811-A451-7345-B1D9-3549E1C19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47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11 CARGA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Detallá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todos los elementos con que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se mueve la compañía cuando va de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gira, incluyendo medidas, peso y valor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de cada uno. </a:t>
            </a: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Aclará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en qué dirección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hay que buscarla y a qué dirección se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dirige al finalizar, y si hace falta gente 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o equipamiento especial para moverla. 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AA91B5-C10C-FC45-8296-F38D88B51F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3480"/>
          <a:stretch/>
        </p:blipFill>
        <p:spPr>
          <a:xfrm>
            <a:off x="6933273" y="0"/>
            <a:ext cx="5284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1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12 SEGUROS, VISAS, ETC.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lvl="0">
              <a:lnSpc>
                <a:spcPct val="150000"/>
              </a:lnSpc>
              <a:buSzPts val="4400"/>
            </a:pP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Detallá 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qué seguros tienen y cuáles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debería proveer quien contrate la obra.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Si la compañía necesita visas, asegurate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de que ese costo esté contemplado en el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contrato. Incluí un documento con los datos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del equipo: nombre y apellido, número de pasaporte, nacionalidad y fecha de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vencimiento del pasaporte.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DAD970-A2EE-9749-875D-05A56A425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490" y="0"/>
            <a:ext cx="5145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60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13 CRONOGRAMA MÍNIMO.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lvl="0">
              <a:lnSpc>
                <a:spcPct val="150000"/>
              </a:lnSpc>
              <a:buSzPts val="4400"/>
            </a:pP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Hacé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un cronograma con los 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días de armado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y de desarme, especificando los horarios y qué personas será necesario que estén tanto de tu equipo como de quien te recibe. </a:t>
            </a: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B63361-E70A-C545-AC88-E63A00881F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333"/>
          <a:stretch/>
        </p:blipFill>
        <p:spPr>
          <a:xfrm>
            <a:off x="7620000" y="-1"/>
            <a:ext cx="4572000" cy="59435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3F1FA0-7E23-F94C-8A95-C245FC2118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r="9637" b="29375"/>
          <a:stretch/>
        </p:blipFill>
        <p:spPr>
          <a:xfrm>
            <a:off x="7620000" y="3043440"/>
            <a:ext cx="4572000" cy="381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48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199" y="1129619"/>
            <a:ext cx="8420101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200000"/>
              </a:lnSpc>
              <a:buSzPts val="2666"/>
            </a:pPr>
            <a: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14 CONTACTO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El interlocutor de la compañía debe dejar 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su mail y teléfono al final del </a:t>
            </a:r>
            <a:r>
              <a:rPr lang="es-AR" sz="2200" dirty="0" err="1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rider</a:t>
            </a:r>
            <a:r>
              <a:rPr lang="es-AR" sz="2200" dirty="0">
                <a:solidFill>
                  <a:srgbClr val="98E598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es-AR" sz="22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2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endParaRPr sz="22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CFEE378-2AD9-9946-B8D9-988EB180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233" y="0"/>
            <a:ext cx="4576767" cy="68580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71E41D3-E026-DA4D-9A6F-661F38BFF274}"/>
              </a:ext>
            </a:extLst>
          </p:cNvPr>
          <p:cNvSpPr txBox="1"/>
          <p:nvPr/>
        </p:nvSpPr>
        <p:spPr>
          <a:xfrm>
            <a:off x="6146800" y="62865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8022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7;gd4d054c089_1_1">
            <a:extLst>
              <a:ext uri="{FF2B5EF4-FFF2-40B4-BE49-F238E27FC236}">
                <a16:creationId xmlns:a16="http://schemas.microsoft.com/office/drawing/2014/main" id="{1AE405DA-3B17-A84F-AAB6-41B24D6300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326434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¡Muchas gracias!</a:t>
            </a:r>
            <a:b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</a:b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547A2-48EF-1B4C-A0C9-71762B5EE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2395</TotalTime>
  <Words>72</Words>
  <Application>Microsoft Macintosh PowerPoint</Application>
  <PresentationFormat>Widescreen</PresentationFormat>
  <Paragraphs>30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Anton</vt:lpstr>
      <vt:lpstr>Calibri</vt:lpstr>
      <vt:lpstr>Poppins</vt:lpstr>
      <vt:lpstr>Arial</vt:lpstr>
      <vt:lpstr>Tema de Office</vt:lpstr>
      <vt:lpstr>“EL RIDER TÉCNICO”</vt:lpstr>
      <vt:lpstr>Es un documento que incluye toda la información necesaria para que una obra se lleve a cabo correctamente en cualquier lugar del mundo.</vt:lpstr>
      <vt:lpstr>1 INFORMACIÓN SOBRE LA OBRA  Nombre, género, público, duración,  tiempo de armado y desarme, etc.</vt:lpstr>
      <vt:lpstr>2 REQUERIMIENTOS TÉCNICOS  Todo lo que técnicamente hace falta  para hacer la obra, aclarando medidas, marcas y particularidades de cada elemento.</vt:lpstr>
      <vt:lpstr>3 ESCENARIO   Medidas mínimas, altura, piso, etc.</vt:lpstr>
      <vt:lpstr>4 LUCES   Planta de luces y listado de  materiales que vas a utilizar.</vt:lpstr>
      <vt:lpstr>5 VIDEO   Pantallas, monitores, proyectores, especificando modelo, marca, etc.</vt:lpstr>
      <vt:lpstr>6 SONIDO   Una planta de sonido  y un listado de materiales  y canales .</vt:lpstr>
      <vt:lpstr>7 ENERGÍA   Un eléctrico debe calcular la energía  que hará falta para realizar la obra,  incluyendo luces, sonido, video, etc. </vt:lpstr>
      <vt:lpstr>8 BACKLINE   Si la obra tiene música en vivo,  detallá los instrumentos que necesita, especificando cuáles lleva la compañía  y cuáles debería proveer  quien te contrate. </vt:lpstr>
      <vt:lpstr>9 CAMARINES   Aclará cuántos camarines necesitan  y qué debe tener cada uno (espejos,  percheros, mesas, Internet, etc).  Especificá si necesitan duchas y qué  bebidas o alimentos debe haber allí  y en el escenario. </vt:lpstr>
      <vt:lpstr>10 EQUIPO   Listá el equipo mínimo de artistas y  personas esenciales. Detallá  requerimientos alimentarios especiales  si los hubiere y aclará si pueden compartir habitación y cómo. </vt:lpstr>
      <vt:lpstr>11 CARGA   Detallá todos los elementos con que  se mueve la compañía cuando va de  gira, incluyendo medidas, peso y valor  de cada uno. Aclará en qué dirección  hay que buscarla y a qué dirección se  dirige al finalizar, y si hace falta gente  o equipamiento especial para moverla. </vt:lpstr>
      <vt:lpstr>12 SEGUROS, VISAS, ETC.   Detallá qué seguros tienen y cuáles  debería proveer quien contrate la obra.  Si la compañía necesita visas, asegurate  de que ese costo esté contemplado en el  contrato. Incluí un documento con los datos  del equipo: nombre y apellido, número de pasaporte, nacionalidad y fecha de  vencimiento del pasaporte.</vt:lpstr>
      <vt:lpstr>13 CRONOGRAMA MÍNIMO.   Hacé un cronograma con los días de armado  y de desarme, especificando los horarios y qué personas será necesario que estén tanto de tu equipo como de quien te recibe. </vt:lpstr>
      <vt:lpstr>14 CONTACTO El interlocutor de la compañía debe dejar  su mail y teléfono al final del rider.    </vt:lpstr>
      <vt:lpstr>¡Muchas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“El dossier de proyecto”</dc:title>
  <dc:creator>Microsoft Office User</dc:creator>
  <cp:lastModifiedBy>Microsoft Office User</cp:lastModifiedBy>
  <cp:revision>38</cp:revision>
  <dcterms:created xsi:type="dcterms:W3CDTF">2021-05-05T20:16:50Z</dcterms:created>
  <dcterms:modified xsi:type="dcterms:W3CDTF">2024-10-08T12:33:33Z</dcterms:modified>
</cp:coreProperties>
</file>